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Silkscreen"/>
      <p:regular r:id="rId18"/>
      <p:bold r:id="rId19"/>
    </p:embeddedFont>
    <p:embeddedFont>
      <p:font typeface="Hanken Grotesk"/>
      <p:regular r:id="rId20"/>
      <p:bold r:id="rId21"/>
      <p:italic r:id="rId22"/>
      <p:boldItalic r:id="rId23"/>
    </p:embeddedFont>
    <p:embeddedFont>
      <p:font typeface="Hanken Grotesk SemiBold"/>
      <p:regular r:id="rId24"/>
      <p:bold r:id="rId25"/>
      <p:italic r:id="rId26"/>
      <p:boldItalic r:id="rId27"/>
    </p:embeddedFont>
    <p:embeddedFont>
      <p:font typeface="VT323"/>
      <p:regular r:id="rId28"/>
    </p:embeddedFont>
    <p:embeddedFont>
      <p:font typeface="Inter"/>
      <p:regular r:id="rId29"/>
      <p:bold r:id="rId30"/>
    </p:embeddedFont>
    <p:embeddedFont>
      <p:font typeface="Helvetica Neue"/>
      <p:regular r:id="rId31"/>
      <p:bold r:id="rId32"/>
      <p:italic r:id="rId33"/>
      <p:boldItalic r:id="rId34"/>
    </p:embeddedFont>
    <p:embeddedFont>
      <p:font typeface="Inter Medium"/>
      <p:regular r:id="rId35"/>
      <p:bold r:id="rId36"/>
    </p:embeddedFont>
    <p:embeddedFont>
      <p:font typeface="DM Serif Display"/>
      <p:regular r:id="rId37"/>
      <p: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ankenGrotesk-regular.fntdata"/><Relationship Id="rId22" Type="http://schemas.openxmlformats.org/officeDocument/2006/relationships/font" Target="fonts/HankenGrotesk-italic.fntdata"/><Relationship Id="rId21" Type="http://schemas.openxmlformats.org/officeDocument/2006/relationships/font" Target="fonts/HankenGrotesk-bold.fntdata"/><Relationship Id="rId24" Type="http://schemas.openxmlformats.org/officeDocument/2006/relationships/font" Target="fonts/HankenGroteskSemiBold-regular.fntdata"/><Relationship Id="rId23" Type="http://schemas.openxmlformats.org/officeDocument/2006/relationships/font" Target="fonts/HankenGrotesk-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HankenGroteskSemiBold-italic.fntdata"/><Relationship Id="rId25" Type="http://schemas.openxmlformats.org/officeDocument/2006/relationships/font" Target="fonts/HankenGroteskSemiBold-bold.fntdata"/><Relationship Id="rId28" Type="http://schemas.openxmlformats.org/officeDocument/2006/relationships/font" Target="fonts/VT323-regular.fntdata"/><Relationship Id="rId27" Type="http://schemas.openxmlformats.org/officeDocument/2006/relationships/font" Target="fonts/HankenGroteskSemiBold-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Inter-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HelveticaNeue-regular.fntdata"/><Relationship Id="rId30" Type="http://schemas.openxmlformats.org/officeDocument/2006/relationships/font" Target="fonts/Inter-bold.fntdata"/><Relationship Id="rId11" Type="http://schemas.openxmlformats.org/officeDocument/2006/relationships/slide" Target="slides/slide5.xml"/><Relationship Id="rId33" Type="http://schemas.openxmlformats.org/officeDocument/2006/relationships/font" Target="fonts/HelveticaNeue-italic.fntdata"/><Relationship Id="rId10" Type="http://schemas.openxmlformats.org/officeDocument/2006/relationships/slide" Target="slides/slide4.xml"/><Relationship Id="rId32" Type="http://schemas.openxmlformats.org/officeDocument/2006/relationships/font" Target="fonts/HelveticaNeue-bold.fntdata"/><Relationship Id="rId13" Type="http://schemas.openxmlformats.org/officeDocument/2006/relationships/slide" Target="slides/slide7.xml"/><Relationship Id="rId35" Type="http://schemas.openxmlformats.org/officeDocument/2006/relationships/font" Target="fonts/InterMedium-regular.fntdata"/><Relationship Id="rId12" Type="http://schemas.openxmlformats.org/officeDocument/2006/relationships/slide" Target="slides/slide6.xml"/><Relationship Id="rId34" Type="http://schemas.openxmlformats.org/officeDocument/2006/relationships/font" Target="fonts/HelveticaNeue-boldItalic.fntdata"/><Relationship Id="rId15" Type="http://schemas.openxmlformats.org/officeDocument/2006/relationships/slide" Target="slides/slide9.xml"/><Relationship Id="rId37" Type="http://schemas.openxmlformats.org/officeDocument/2006/relationships/font" Target="fonts/DMSerifDisplay-regular.fntdata"/><Relationship Id="rId14" Type="http://schemas.openxmlformats.org/officeDocument/2006/relationships/slide" Target="slides/slide8.xml"/><Relationship Id="rId36" Type="http://schemas.openxmlformats.org/officeDocument/2006/relationships/font" Target="fonts/InterMedium-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DMSerifDisplay-italic.fntdata"/><Relationship Id="rId19" Type="http://schemas.openxmlformats.org/officeDocument/2006/relationships/font" Target="fonts/Silkscreen-bold.fntdata"/><Relationship Id="rId18" Type="http://schemas.openxmlformats.org/officeDocument/2006/relationships/font" Target="fonts/Silkscreen-regular.fntdata"/></Relationships>
</file>

<file path=ppt/media/image1.png>
</file>

<file path=ppt/media/image10.png>
</file>

<file path=ppt/media/image2.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type="title">
  <p:cSld name="TITLE">
    <p:bg>
      <p:bgPr>
        <a:solidFill>
          <a:schemeClr val="lt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2289975" y="1545525"/>
            <a:ext cx="5257800" cy="20526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Clr>
                <a:schemeClr val="accent5"/>
              </a:buClr>
              <a:buSzPts val="6800"/>
              <a:buNone/>
              <a:defRPr sz="6800">
                <a:solidFill>
                  <a:schemeClr val="accent5"/>
                </a:solidFill>
              </a:defRPr>
            </a:lvl1pPr>
            <a:lvl2pPr lvl="1" algn="l">
              <a:lnSpc>
                <a:spcPct val="75000"/>
              </a:lnSpc>
              <a:spcBef>
                <a:spcPts val="0"/>
              </a:spcBef>
              <a:spcAft>
                <a:spcPts val="0"/>
              </a:spcAft>
              <a:buClr>
                <a:schemeClr val="accent5"/>
              </a:buClr>
              <a:buSzPts val="6800"/>
              <a:buNone/>
              <a:defRPr sz="6800">
                <a:solidFill>
                  <a:schemeClr val="accent5"/>
                </a:solidFill>
              </a:defRPr>
            </a:lvl2pPr>
            <a:lvl3pPr lvl="2" algn="l">
              <a:lnSpc>
                <a:spcPct val="75000"/>
              </a:lnSpc>
              <a:spcBef>
                <a:spcPts val="0"/>
              </a:spcBef>
              <a:spcAft>
                <a:spcPts val="0"/>
              </a:spcAft>
              <a:buClr>
                <a:schemeClr val="accent5"/>
              </a:buClr>
              <a:buSzPts val="6800"/>
              <a:buNone/>
              <a:defRPr sz="6800">
                <a:solidFill>
                  <a:schemeClr val="accent5"/>
                </a:solidFill>
              </a:defRPr>
            </a:lvl3pPr>
            <a:lvl4pPr lvl="3" algn="l">
              <a:lnSpc>
                <a:spcPct val="75000"/>
              </a:lnSpc>
              <a:spcBef>
                <a:spcPts val="0"/>
              </a:spcBef>
              <a:spcAft>
                <a:spcPts val="0"/>
              </a:spcAft>
              <a:buClr>
                <a:schemeClr val="accent5"/>
              </a:buClr>
              <a:buSzPts val="6800"/>
              <a:buNone/>
              <a:defRPr sz="6800">
                <a:solidFill>
                  <a:schemeClr val="accent5"/>
                </a:solidFill>
              </a:defRPr>
            </a:lvl4pPr>
            <a:lvl5pPr lvl="4" algn="l">
              <a:lnSpc>
                <a:spcPct val="75000"/>
              </a:lnSpc>
              <a:spcBef>
                <a:spcPts val="0"/>
              </a:spcBef>
              <a:spcAft>
                <a:spcPts val="0"/>
              </a:spcAft>
              <a:buClr>
                <a:schemeClr val="accent5"/>
              </a:buClr>
              <a:buSzPts val="6800"/>
              <a:buNone/>
              <a:defRPr sz="6800">
                <a:solidFill>
                  <a:schemeClr val="accent5"/>
                </a:solidFill>
              </a:defRPr>
            </a:lvl5pPr>
            <a:lvl6pPr lvl="5" algn="l">
              <a:lnSpc>
                <a:spcPct val="75000"/>
              </a:lnSpc>
              <a:spcBef>
                <a:spcPts val="0"/>
              </a:spcBef>
              <a:spcAft>
                <a:spcPts val="0"/>
              </a:spcAft>
              <a:buClr>
                <a:schemeClr val="accent5"/>
              </a:buClr>
              <a:buSzPts val="6800"/>
              <a:buNone/>
              <a:defRPr sz="6800">
                <a:solidFill>
                  <a:schemeClr val="accent5"/>
                </a:solidFill>
              </a:defRPr>
            </a:lvl6pPr>
            <a:lvl7pPr lvl="6" algn="l">
              <a:lnSpc>
                <a:spcPct val="75000"/>
              </a:lnSpc>
              <a:spcBef>
                <a:spcPts val="0"/>
              </a:spcBef>
              <a:spcAft>
                <a:spcPts val="0"/>
              </a:spcAft>
              <a:buClr>
                <a:schemeClr val="accent5"/>
              </a:buClr>
              <a:buSzPts val="6800"/>
              <a:buNone/>
              <a:defRPr sz="6800">
                <a:solidFill>
                  <a:schemeClr val="accent5"/>
                </a:solidFill>
              </a:defRPr>
            </a:lvl7pPr>
            <a:lvl8pPr lvl="7" algn="l">
              <a:lnSpc>
                <a:spcPct val="75000"/>
              </a:lnSpc>
              <a:spcBef>
                <a:spcPts val="0"/>
              </a:spcBef>
              <a:spcAft>
                <a:spcPts val="0"/>
              </a:spcAft>
              <a:buClr>
                <a:schemeClr val="accent5"/>
              </a:buClr>
              <a:buSzPts val="6800"/>
              <a:buNone/>
              <a:defRPr sz="6800">
                <a:solidFill>
                  <a:schemeClr val="accent5"/>
                </a:solidFill>
              </a:defRPr>
            </a:lvl8pPr>
            <a:lvl9pPr lvl="8" algn="l">
              <a:lnSpc>
                <a:spcPct val="75000"/>
              </a:lnSpc>
              <a:spcBef>
                <a:spcPts val="0"/>
              </a:spcBef>
              <a:spcAft>
                <a:spcPts val="0"/>
              </a:spcAft>
              <a:buClr>
                <a:schemeClr val="accent5"/>
              </a:buClr>
              <a:buSzPts val="6800"/>
              <a:buNone/>
              <a:defRPr sz="6800">
                <a:solidFill>
                  <a:schemeClr val="accent5"/>
                </a:solidFill>
              </a:defRPr>
            </a:lvl9pPr>
          </a:lstStyle>
          <a:p/>
        </p:txBody>
      </p:sp>
      <p:sp>
        <p:nvSpPr>
          <p:cNvPr id="11" name="Google Shape;11;p2"/>
          <p:cNvSpPr txBox="1"/>
          <p:nvPr>
            <p:ph idx="1" type="subTitle"/>
          </p:nvPr>
        </p:nvSpPr>
        <p:spPr>
          <a:xfrm>
            <a:off x="2289975" y="4120200"/>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1400"/>
              <a:buNone/>
              <a:defRPr/>
            </a:lvl1pPr>
            <a:lvl2pPr lvl="1" algn="l">
              <a:lnSpc>
                <a:spcPct val="100000"/>
              </a:lnSpc>
              <a:spcBef>
                <a:spcPts val="0"/>
              </a:spcBef>
              <a:spcAft>
                <a:spcPts val="0"/>
              </a:spcAft>
              <a:buClr>
                <a:schemeClr val="dk1"/>
              </a:buClr>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3" name="Google Shape;13;p2"/>
          <p:cNvSpPr txBox="1"/>
          <p:nvPr>
            <p:ph idx="2" type="subTitle"/>
          </p:nvPr>
        </p:nvSpPr>
        <p:spPr>
          <a:xfrm>
            <a:off x="2289975" y="3502200"/>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1400"/>
              <a:buNone/>
              <a:defRPr/>
            </a:lvl1pPr>
            <a:lvl2pPr lvl="1" algn="l">
              <a:lnSpc>
                <a:spcPct val="100000"/>
              </a:lnSpc>
              <a:spcBef>
                <a:spcPts val="0"/>
              </a:spcBef>
              <a:spcAft>
                <a:spcPts val="0"/>
              </a:spcAft>
              <a:buClr>
                <a:schemeClr val="dk1"/>
              </a:buClr>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_AND_BODY_1">
    <p:bg>
      <p:bgPr>
        <a:solidFill>
          <a:schemeClr val="accent1"/>
        </a:solidFill>
      </p:bgPr>
    </p:bg>
    <p:spTree>
      <p:nvGrpSpPr>
        <p:cNvPr id="54" name="Shape 54"/>
        <p:cNvGrpSpPr/>
        <p:nvPr/>
      </p:nvGrpSpPr>
      <p:grpSpPr>
        <a:xfrm>
          <a:off x="0" y="0"/>
          <a:ext cx="0" cy="0"/>
          <a:chOff x="0" y="0"/>
          <a:chExt cx="0" cy="0"/>
        </a:xfrm>
      </p:grpSpPr>
      <p:sp>
        <p:nvSpPr>
          <p:cNvPr id="55" name="Google Shape;55;p11"/>
          <p:cNvSpPr txBox="1"/>
          <p:nvPr>
            <p:ph idx="1" type="body"/>
          </p:nvPr>
        </p:nvSpPr>
        <p:spPr>
          <a:xfrm>
            <a:off x="910425" y="342900"/>
            <a:ext cx="7921800" cy="4226100"/>
          </a:xfrm>
          <a:prstGeom prst="rect">
            <a:avLst/>
          </a:prstGeom>
          <a:noFill/>
          <a:ln>
            <a:noFill/>
          </a:ln>
        </p:spPr>
        <p:txBody>
          <a:bodyPr anchorCtr="0" anchor="ctr" bIns="91425" lIns="91425" spcFirstLastPara="1" rIns="91425" wrap="square" tIns="91425">
            <a:normAutofit/>
          </a:bodyPr>
          <a:lstStyle>
            <a:lvl1pPr indent="-381000" lvl="0" marL="457200" algn="l">
              <a:lnSpc>
                <a:spcPct val="200000"/>
              </a:lnSpc>
              <a:spcBef>
                <a:spcPts val="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1pPr>
            <a:lvl2pPr indent="-381000" lvl="1" marL="9144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2pPr>
            <a:lvl3pPr indent="-381000" lvl="2" marL="13716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3pPr>
            <a:lvl4pPr indent="-381000" lvl="3" marL="18288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4pPr>
            <a:lvl5pPr indent="-381000" lvl="4" marL="22860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5pPr>
            <a:lvl6pPr indent="-381000" lvl="5" marL="27432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6pPr>
            <a:lvl7pPr indent="-381000" lvl="6" marL="32004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7pPr>
            <a:lvl8pPr indent="-381000" lvl="7" marL="36576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8pPr>
            <a:lvl9pPr indent="-381000" lvl="8" marL="4114800" algn="l">
              <a:lnSpc>
                <a:spcPct val="200000"/>
              </a:lnSpc>
              <a:spcBef>
                <a:spcPts val="800"/>
              </a:spcBef>
              <a:spcAft>
                <a:spcPts val="80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9pPr>
          </a:lstStyle>
          <a:p/>
        </p:txBody>
      </p:sp>
      <p:sp>
        <p:nvSpPr>
          <p:cNvPr id="56" name="Google Shape;56;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12"/>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59" name="Google Shape;59;p1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800"/>
              </a:spcBef>
              <a:spcAft>
                <a:spcPts val="0"/>
              </a:spcAft>
              <a:buSzPts val="1200"/>
              <a:buChar char="•"/>
              <a:defRPr sz="1200"/>
            </a:lvl2pPr>
            <a:lvl3pPr indent="-304800" lvl="2" marL="1371600" algn="l">
              <a:lnSpc>
                <a:spcPct val="100000"/>
              </a:lnSpc>
              <a:spcBef>
                <a:spcPts val="800"/>
              </a:spcBef>
              <a:spcAft>
                <a:spcPts val="0"/>
              </a:spcAft>
              <a:buSzPts val="1200"/>
              <a:buChar char="•"/>
              <a:defRPr sz="1200"/>
            </a:lvl3pPr>
            <a:lvl4pPr indent="-304800" lvl="3" marL="1828800" algn="l">
              <a:lnSpc>
                <a:spcPct val="100000"/>
              </a:lnSpc>
              <a:spcBef>
                <a:spcPts val="800"/>
              </a:spcBef>
              <a:spcAft>
                <a:spcPts val="0"/>
              </a:spcAft>
              <a:buSzPts val="1200"/>
              <a:buChar char="•"/>
              <a:defRPr sz="1200"/>
            </a:lvl4pPr>
            <a:lvl5pPr indent="-304800" lvl="4" marL="2286000" algn="l">
              <a:lnSpc>
                <a:spcPct val="100000"/>
              </a:lnSpc>
              <a:spcBef>
                <a:spcPts val="800"/>
              </a:spcBef>
              <a:spcAft>
                <a:spcPts val="0"/>
              </a:spcAft>
              <a:buSzPts val="1200"/>
              <a:buChar char="•"/>
              <a:defRPr sz="1200"/>
            </a:lvl5pPr>
            <a:lvl6pPr indent="-304800" lvl="5" marL="2743200" algn="l">
              <a:lnSpc>
                <a:spcPct val="100000"/>
              </a:lnSpc>
              <a:spcBef>
                <a:spcPts val="800"/>
              </a:spcBef>
              <a:spcAft>
                <a:spcPts val="0"/>
              </a:spcAft>
              <a:buSzPts val="1200"/>
              <a:buChar char="•"/>
              <a:defRPr sz="1200"/>
            </a:lvl6pPr>
            <a:lvl7pPr indent="-304800" lvl="6" marL="3200400" algn="l">
              <a:lnSpc>
                <a:spcPct val="100000"/>
              </a:lnSpc>
              <a:spcBef>
                <a:spcPts val="800"/>
              </a:spcBef>
              <a:spcAft>
                <a:spcPts val="0"/>
              </a:spcAft>
              <a:buSzPts val="1200"/>
              <a:buChar char="•"/>
              <a:defRPr sz="1200"/>
            </a:lvl7pPr>
            <a:lvl8pPr indent="-304800" lvl="7" marL="3657600" algn="l">
              <a:lnSpc>
                <a:spcPct val="100000"/>
              </a:lnSpc>
              <a:spcBef>
                <a:spcPts val="800"/>
              </a:spcBef>
              <a:spcAft>
                <a:spcPts val="0"/>
              </a:spcAft>
              <a:buSzPts val="1200"/>
              <a:buChar char="•"/>
              <a:defRPr sz="1200"/>
            </a:lvl8pPr>
            <a:lvl9pPr indent="-304800" lvl="8" marL="4114800" algn="l">
              <a:lnSpc>
                <a:spcPct val="100000"/>
              </a:lnSpc>
              <a:spcBef>
                <a:spcPts val="800"/>
              </a:spcBef>
              <a:spcAft>
                <a:spcPts val="800"/>
              </a:spcAft>
              <a:buSzPts val="1200"/>
              <a:buChar char="•"/>
              <a:defRPr sz="1200"/>
            </a:lvl9pPr>
          </a:lstStyle>
          <a:p/>
        </p:txBody>
      </p:sp>
      <p:sp>
        <p:nvSpPr>
          <p:cNvPr id="60" name="Google Shape;60;p1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800"/>
              </a:spcBef>
              <a:spcAft>
                <a:spcPts val="0"/>
              </a:spcAft>
              <a:buSzPts val="1200"/>
              <a:buChar char="•"/>
              <a:defRPr sz="1200"/>
            </a:lvl2pPr>
            <a:lvl3pPr indent="-304800" lvl="2" marL="1371600" algn="l">
              <a:lnSpc>
                <a:spcPct val="100000"/>
              </a:lnSpc>
              <a:spcBef>
                <a:spcPts val="800"/>
              </a:spcBef>
              <a:spcAft>
                <a:spcPts val="0"/>
              </a:spcAft>
              <a:buSzPts val="1200"/>
              <a:buChar char="•"/>
              <a:defRPr sz="1200"/>
            </a:lvl3pPr>
            <a:lvl4pPr indent="-304800" lvl="3" marL="1828800" algn="l">
              <a:lnSpc>
                <a:spcPct val="100000"/>
              </a:lnSpc>
              <a:spcBef>
                <a:spcPts val="800"/>
              </a:spcBef>
              <a:spcAft>
                <a:spcPts val="0"/>
              </a:spcAft>
              <a:buSzPts val="1200"/>
              <a:buChar char="•"/>
              <a:defRPr sz="1200"/>
            </a:lvl4pPr>
            <a:lvl5pPr indent="-304800" lvl="4" marL="2286000" algn="l">
              <a:lnSpc>
                <a:spcPct val="100000"/>
              </a:lnSpc>
              <a:spcBef>
                <a:spcPts val="800"/>
              </a:spcBef>
              <a:spcAft>
                <a:spcPts val="0"/>
              </a:spcAft>
              <a:buSzPts val="1200"/>
              <a:buChar char="•"/>
              <a:defRPr sz="1200"/>
            </a:lvl5pPr>
            <a:lvl6pPr indent="-304800" lvl="5" marL="2743200" algn="l">
              <a:lnSpc>
                <a:spcPct val="100000"/>
              </a:lnSpc>
              <a:spcBef>
                <a:spcPts val="800"/>
              </a:spcBef>
              <a:spcAft>
                <a:spcPts val="0"/>
              </a:spcAft>
              <a:buSzPts val="1200"/>
              <a:buChar char="•"/>
              <a:defRPr sz="1200"/>
            </a:lvl6pPr>
            <a:lvl7pPr indent="-304800" lvl="6" marL="3200400" algn="l">
              <a:lnSpc>
                <a:spcPct val="100000"/>
              </a:lnSpc>
              <a:spcBef>
                <a:spcPts val="800"/>
              </a:spcBef>
              <a:spcAft>
                <a:spcPts val="0"/>
              </a:spcAft>
              <a:buSzPts val="1200"/>
              <a:buChar char="•"/>
              <a:defRPr sz="1200"/>
            </a:lvl7pPr>
            <a:lvl8pPr indent="-304800" lvl="7" marL="3657600" algn="l">
              <a:lnSpc>
                <a:spcPct val="100000"/>
              </a:lnSpc>
              <a:spcBef>
                <a:spcPts val="800"/>
              </a:spcBef>
              <a:spcAft>
                <a:spcPts val="0"/>
              </a:spcAft>
              <a:buSzPts val="1200"/>
              <a:buChar char="•"/>
              <a:defRPr sz="1200"/>
            </a:lvl8pPr>
            <a:lvl9pPr indent="-304800" lvl="8" marL="4114800" algn="l">
              <a:lnSpc>
                <a:spcPct val="100000"/>
              </a:lnSpc>
              <a:spcBef>
                <a:spcPts val="800"/>
              </a:spcBef>
              <a:spcAft>
                <a:spcPts val="800"/>
              </a:spcAft>
              <a:buSzPts val="1200"/>
              <a:buChar char="•"/>
              <a:defRPr sz="1200"/>
            </a:lvl9pPr>
          </a:lstStyle>
          <a:p/>
        </p:txBody>
      </p:sp>
      <p:sp>
        <p:nvSpPr>
          <p:cNvPr id="61" name="Google Shape;61;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sp>
        <p:nvSpPr>
          <p:cNvPr id="63" name="Google Shape;63;p13"/>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64" name="Google Shape;64;p13"/>
          <p:cNvSpPr txBox="1"/>
          <p:nvPr>
            <p:ph idx="1" type="body"/>
          </p:nvPr>
        </p:nvSpPr>
        <p:spPr>
          <a:xfrm>
            <a:off x="457200" y="1389600"/>
            <a:ext cx="56034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00000"/>
              </a:lnSpc>
              <a:spcBef>
                <a:spcPts val="0"/>
              </a:spcBef>
              <a:spcAft>
                <a:spcPts val="0"/>
              </a:spcAft>
              <a:buSzPts val="1200"/>
              <a:buFont typeface="Inter"/>
              <a:buChar char="•"/>
              <a:defRPr sz="1200">
                <a:latin typeface="Inter"/>
                <a:ea typeface="Inter"/>
                <a:cs typeface="Inter"/>
                <a:sym typeface="Inter"/>
              </a:defRPr>
            </a:lvl1pPr>
            <a:lvl2pPr indent="-304800" lvl="1" marL="914400" algn="l">
              <a:lnSpc>
                <a:spcPct val="100000"/>
              </a:lnSpc>
              <a:spcBef>
                <a:spcPts val="800"/>
              </a:spcBef>
              <a:spcAft>
                <a:spcPts val="0"/>
              </a:spcAft>
              <a:buSzPts val="1200"/>
              <a:buFont typeface="Inter"/>
              <a:buChar char="•"/>
              <a:defRPr sz="1200">
                <a:latin typeface="Inter"/>
                <a:ea typeface="Inter"/>
                <a:cs typeface="Inter"/>
                <a:sym typeface="Inter"/>
              </a:defRPr>
            </a:lvl2pPr>
            <a:lvl3pPr indent="-304800" lvl="2" marL="1371600" algn="l">
              <a:lnSpc>
                <a:spcPct val="100000"/>
              </a:lnSpc>
              <a:spcBef>
                <a:spcPts val="800"/>
              </a:spcBef>
              <a:spcAft>
                <a:spcPts val="0"/>
              </a:spcAft>
              <a:buSzPts val="1200"/>
              <a:buFont typeface="Inter"/>
              <a:buChar char="•"/>
              <a:defRPr sz="1200">
                <a:latin typeface="Inter"/>
                <a:ea typeface="Inter"/>
                <a:cs typeface="Inter"/>
                <a:sym typeface="Inter"/>
              </a:defRPr>
            </a:lvl3pPr>
            <a:lvl4pPr indent="-304800" lvl="3" marL="1828800" algn="l">
              <a:lnSpc>
                <a:spcPct val="100000"/>
              </a:lnSpc>
              <a:spcBef>
                <a:spcPts val="800"/>
              </a:spcBef>
              <a:spcAft>
                <a:spcPts val="0"/>
              </a:spcAft>
              <a:buSzPts val="1200"/>
              <a:buFont typeface="Inter"/>
              <a:buChar char="•"/>
              <a:defRPr sz="1200">
                <a:latin typeface="Inter"/>
                <a:ea typeface="Inter"/>
                <a:cs typeface="Inter"/>
                <a:sym typeface="Inter"/>
              </a:defRPr>
            </a:lvl4pPr>
            <a:lvl5pPr indent="-304800" lvl="4" marL="2286000" algn="l">
              <a:lnSpc>
                <a:spcPct val="100000"/>
              </a:lnSpc>
              <a:spcBef>
                <a:spcPts val="800"/>
              </a:spcBef>
              <a:spcAft>
                <a:spcPts val="0"/>
              </a:spcAft>
              <a:buSzPts val="1200"/>
              <a:buFont typeface="Inter"/>
              <a:buChar char="•"/>
              <a:defRPr sz="1200">
                <a:latin typeface="Inter"/>
                <a:ea typeface="Inter"/>
                <a:cs typeface="Inter"/>
                <a:sym typeface="Inter"/>
              </a:defRPr>
            </a:lvl5pPr>
            <a:lvl6pPr indent="-304800" lvl="5" marL="2743200" algn="l">
              <a:lnSpc>
                <a:spcPct val="100000"/>
              </a:lnSpc>
              <a:spcBef>
                <a:spcPts val="800"/>
              </a:spcBef>
              <a:spcAft>
                <a:spcPts val="0"/>
              </a:spcAft>
              <a:buSzPts val="1200"/>
              <a:buFont typeface="Inter"/>
              <a:buChar char="•"/>
              <a:defRPr sz="1200">
                <a:latin typeface="Inter"/>
                <a:ea typeface="Inter"/>
                <a:cs typeface="Inter"/>
                <a:sym typeface="Inter"/>
              </a:defRPr>
            </a:lvl6pPr>
            <a:lvl7pPr indent="-304800" lvl="6" marL="3200400" algn="l">
              <a:lnSpc>
                <a:spcPct val="100000"/>
              </a:lnSpc>
              <a:spcBef>
                <a:spcPts val="800"/>
              </a:spcBef>
              <a:spcAft>
                <a:spcPts val="0"/>
              </a:spcAft>
              <a:buSzPts val="1200"/>
              <a:buFont typeface="Inter"/>
              <a:buChar char="•"/>
              <a:defRPr sz="1200">
                <a:latin typeface="Inter"/>
                <a:ea typeface="Inter"/>
                <a:cs typeface="Inter"/>
                <a:sym typeface="Inter"/>
              </a:defRPr>
            </a:lvl7pPr>
            <a:lvl8pPr indent="-304800" lvl="7" marL="3657600" algn="l">
              <a:lnSpc>
                <a:spcPct val="100000"/>
              </a:lnSpc>
              <a:spcBef>
                <a:spcPts val="800"/>
              </a:spcBef>
              <a:spcAft>
                <a:spcPts val="0"/>
              </a:spcAft>
              <a:buSzPts val="1200"/>
              <a:buFont typeface="Inter"/>
              <a:buChar char="•"/>
              <a:defRPr sz="1200">
                <a:latin typeface="Inter"/>
                <a:ea typeface="Inter"/>
                <a:cs typeface="Inter"/>
                <a:sym typeface="Inter"/>
              </a:defRPr>
            </a:lvl8pPr>
            <a:lvl9pPr indent="-304800" lvl="8" marL="4114800" algn="l">
              <a:lnSpc>
                <a:spcPct val="100000"/>
              </a:lnSpc>
              <a:spcBef>
                <a:spcPts val="800"/>
              </a:spcBef>
              <a:spcAft>
                <a:spcPts val="800"/>
              </a:spcAft>
              <a:buSzPts val="1200"/>
              <a:buFont typeface="Inter"/>
              <a:buChar char="•"/>
              <a:defRPr sz="1200">
                <a:latin typeface="Inter"/>
                <a:ea typeface="Inter"/>
                <a:cs typeface="Inter"/>
                <a:sym typeface="Inter"/>
              </a:defRPr>
            </a:lvl9pPr>
          </a:lstStyle>
          <a:p/>
        </p:txBody>
      </p:sp>
      <p:sp>
        <p:nvSpPr>
          <p:cNvPr id="65" name="Google Shape;65;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ONE_COLUMN_TEXT_1">
    <p:spTree>
      <p:nvGrpSpPr>
        <p:cNvPr id="66" name="Shape 66"/>
        <p:cNvGrpSpPr/>
        <p:nvPr/>
      </p:nvGrpSpPr>
      <p:grpSpPr>
        <a:xfrm>
          <a:off x="0" y="0"/>
          <a:ext cx="0" cy="0"/>
          <a:chOff x="0" y="0"/>
          <a:chExt cx="0" cy="0"/>
        </a:xfrm>
      </p:grpSpPr>
      <p:sp>
        <p:nvSpPr>
          <p:cNvPr id="67" name="Google Shape;67;p14"/>
          <p:cNvSpPr txBox="1"/>
          <p:nvPr>
            <p:ph type="title"/>
          </p:nvPr>
        </p:nvSpPr>
        <p:spPr>
          <a:xfrm>
            <a:off x="457200" y="219390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68" name="Google Shape;6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69" name="Shape 69"/>
        <p:cNvGrpSpPr/>
        <p:nvPr/>
      </p:nvGrpSpPr>
      <p:grpSpPr>
        <a:xfrm>
          <a:off x="0" y="0"/>
          <a:ext cx="0" cy="0"/>
          <a:chOff x="0" y="0"/>
          <a:chExt cx="0" cy="0"/>
        </a:xfrm>
      </p:grpSpPr>
      <p:sp>
        <p:nvSpPr>
          <p:cNvPr id="70" name="Google Shape;70;p15"/>
          <p:cNvSpPr txBox="1"/>
          <p:nvPr>
            <p:ph type="title"/>
          </p:nvPr>
        </p:nvSpPr>
        <p:spPr>
          <a:xfrm>
            <a:off x="917050" y="450150"/>
            <a:ext cx="5249700" cy="4090800"/>
          </a:xfrm>
          <a:prstGeom prst="rect">
            <a:avLst/>
          </a:prstGeom>
          <a:noFill/>
          <a:ln>
            <a:noFill/>
          </a:ln>
        </p:spPr>
        <p:txBody>
          <a:bodyPr anchorCtr="0" anchor="ctr" bIns="91425" lIns="0" spcFirstLastPara="1" rIns="91425" wrap="square" tIns="91425">
            <a:normAutofit/>
          </a:bodyPr>
          <a:lstStyle>
            <a:lvl1pPr lvl="0" algn="l">
              <a:lnSpc>
                <a:spcPct val="75000"/>
              </a:lnSpc>
              <a:spcBef>
                <a:spcPts val="0"/>
              </a:spcBef>
              <a:spcAft>
                <a:spcPts val="0"/>
              </a:spcAft>
              <a:buClr>
                <a:schemeClr val="accent6"/>
              </a:buClr>
              <a:buSzPts val="4800"/>
              <a:buNone/>
              <a:defRPr sz="4800">
                <a:solidFill>
                  <a:schemeClr val="accent6"/>
                </a:solidFill>
              </a:defRPr>
            </a:lvl1pPr>
            <a:lvl2pPr lvl="1" algn="l">
              <a:lnSpc>
                <a:spcPct val="75000"/>
              </a:lnSpc>
              <a:spcBef>
                <a:spcPts val="0"/>
              </a:spcBef>
              <a:spcAft>
                <a:spcPts val="0"/>
              </a:spcAft>
              <a:buClr>
                <a:schemeClr val="accent6"/>
              </a:buClr>
              <a:buSzPts val="4800"/>
              <a:buNone/>
              <a:defRPr sz="4800">
                <a:solidFill>
                  <a:schemeClr val="accent6"/>
                </a:solidFill>
              </a:defRPr>
            </a:lvl2pPr>
            <a:lvl3pPr lvl="2" algn="l">
              <a:lnSpc>
                <a:spcPct val="75000"/>
              </a:lnSpc>
              <a:spcBef>
                <a:spcPts val="0"/>
              </a:spcBef>
              <a:spcAft>
                <a:spcPts val="0"/>
              </a:spcAft>
              <a:buClr>
                <a:schemeClr val="accent6"/>
              </a:buClr>
              <a:buSzPts val="4800"/>
              <a:buNone/>
              <a:defRPr sz="4800">
                <a:solidFill>
                  <a:schemeClr val="accent6"/>
                </a:solidFill>
              </a:defRPr>
            </a:lvl3pPr>
            <a:lvl4pPr lvl="3" algn="l">
              <a:lnSpc>
                <a:spcPct val="75000"/>
              </a:lnSpc>
              <a:spcBef>
                <a:spcPts val="0"/>
              </a:spcBef>
              <a:spcAft>
                <a:spcPts val="0"/>
              </a:spcAft>
              <a:buClr>
                <a:schemeClr val="accent6"/>
              </a:buClr>
              <a:buSzPts val="4800"/>
              <a:buNone/>
              <a:defRPr sz="4800">
                <a:solidFill>
                  <a:schemeClr val="accent6"/>
                </a:solidFill>
              </a:defRPr>
            </a:lvl4pPr>
            <a:lvl5pPr lvl="4" algn="l">
              <a:lnSpc>
                <a:spcPct val="75000"/>
              </a:lnSpc>
              <a:spcBef>
                <a:spcPts val="0"/>
              </a:spcBef>
              <a:spcAft>
                <a:spcPts val="0"/>
              </a:spcAft>
              <a:buClr>
                <a:schemeClr val="accent6"/>
              </a:buClr>
              <a:buSzPts val="4800"/>
              <a:buNone/>
              <a:defRPr sz="4800">
                <a:solidFill>
                  <a:schemeClr val="accent6"/>
                </a:solidFill>
              </a:defRPr>
            </a:lvl5pPr>
            <a:lvl6pPr lvl="5" algn="l">
              <a:lnSpc>
                <a:spcPct val="75000"/>
              </a:lnSpc>
              <a:spcBef>
                <a:spcPts val="0"/>
              </a:spcBef>
              <a:spcAft>
                <a:spcPts val="0"/>
              </a:spcAft>
              <a:buClr>
                <a:schemeClr val="accent6"/>
              </a:buClr>
              <a:buSzPts val="4800"/>
              <a:buNone/>
              <a:defRPr sz="4800">
                <a:solidFill>
                  <a:schemeClr val="accent6"/>
                </a:solidFill>
              </a:defRPr>
            </a:lvl6pPr>
            <a:lvl7pPr lvl="6" algn="l">
              <a:lnSpc>
                <a:spcPct val="75000"/>
              </a:lnSpc>
              <a:spcBef>
                <a:spcPts val="0"/>
              </a:spcBef>
              <a:spcAft>
                <a:spcPts val="0"/>
              </a:spcAft>
              <a:buClr>
                <a:schemeClr val="accent6"/>
              </a:buClr>
              <a:buSzPts val="4800"/>
              <a:buNone/>
              <a:defRPr sz="4800">
                <a:solidFill>
                  <a:schemeClr val="accent6"/>
                </a:solidFill>
              </a:defRPr>
            </a:lvl7pPr>
            <a:lvl8pPr lvl="7" algn="l">
              <a:lnSpc>
                <a:spcPct val="75000"/>
              </a:lnSpc>
              <a:spcBef>
                <a:spcPts val="0"/>
              </a:spcBef>
              <a:spcAft>
                <a:spcPts val="0"/>
              </a:spcAft>
              <a:buClr>
                <a:schemeClr val="accent6"/>
              </a:buClr>
              <a:buSzPts val="4800"/>
              <a:buNone/>
              <a:defRPr sz="4800">
                <a:solidFill>
                  <a:schemeClr val="accent6"/>
                </a:solidFill>
              </a:defRPr>
            </a:lvl8pPr>
            <a:lvl9pPr lvl="8" algn="l">
              <a:lnSpc>
                <a:spcPct val="75000"/>
              </a:lnSpc>
              <a:spcBef>
                <a:spcPts val="0"/>
              </a:spcBef>
              <a:spcAft>
                <a:spcPts val="0"/>
              </a:spcAft>
              <a:buClr>
                <a:schemeClr val="accent6"/>
              </a:buClr>
              <a:buSzPts val="4800"/>
              <a:buNone/>
              <a:defRPr sz="4800">
                <a:solidFill>
                  <a:schemeClr val="accent6"/>
                </a:solidFill>
              </a:defRPr>
            </a:lvl9pPr>
          </a:lstStyle>
          <a:p/>
        </p:txBody>
      </p:sp>
      <p:sp>
        <p:nvSpPr>
          <p:cNvPr id="71" name="Google Shape;71;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72" name="Google Shape;72;p15"/>
          <p:cNvSpPr txBox="1"/>
          <p:nvPr>
            <p:ph idx="1" type="subTitle"/>
          </p:nvPr>
        </p:nvSpPr>
        <p:spPr>
          <a:xfrm>
            <a:off x="917050" y="3196425"/>
            <a:ext cx="4714200" cy="4518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1pPr>
            <a:lvl2pPr lvl="1"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2pPr>
            <a:lvl3pPr lvl="2"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3pPr>
            <a:lvl4pPr lvl="3"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4pPr>
            <a:lvl5pPr lvl="4"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5pPr>
            <a:lvl6pPr lvl="5"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6pPr>
            <a:lvl7pPr lvl="6"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7pPr>
            <a:lvl8pPr lvl="7"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8pPr>
            <a:lvl9pPr lvl="8"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1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6"/>
          <p:cNvSpPr txBox="1"/>
          <p:nvPr>
            <p:ph type="title"/>
          </p:nvPr>
        </p:nvSpPr>
        <p:spPr>
          <a:xfrm>
            <a:off x="265500" y="1233175"/>
            <a:ext cx="4045200" cy="1482300"/>
          </a:xfrm>
          <a:prstGeom prst="rect">
            <a:avLst/>
          </a:prstGeom>
          <a:noFill/>
          <a:ln>
            <a:noFill/>
          </a:ln>
        </p:spPr>
        <p:txBody>
          <a:bodyPr anchorCtr="0" anchor="b" bIns="91425" lIns="0" spcFirstLastPara="1" rIns="0" wrap="square" tIns="91425">
            <a:normAutofit/>
          </a:bodyPr>
          <a:lstStyle>
            <a:lvl1pPr lvl="0" algn="ctr">
              <a:lnSpc>
                <a:spcPct val="75000"/>
              </a:lnSpc>
              <a:spcBef>
                <a:spcPts val="0"/>
              </a:spcBef>
              <a:spcAft>
                <a:spcPts val="0"/>
              </a:spcAft>
              <a:buSzPts val="4200"/>
              <a:buNone/>
              <a:defRPr sz="4200"/>
            </a:lvl1pPr>
            <a:lvl2pPr lvl="1" algn="ctr">
              <a:lnSpc>
                <a:spcPct val="75000"/>
              </a:lnSpc>
              <a:spcBef>
                <a:spcPts val="0"/>
              </a:spcBef>
              <a:spcAft>
                <a:spcPts val="0"/>
              </a:spcAft>
              <a:buSzPts val="4200"/>
              <a:buNone/>
              <a:defRPr sz="4200"/>
            </a:lvl2pPr>
            <a:lvl3pPr lvl="2" algn="ctr">
              <a:lnSpc>
                <a:spcPct val="75000"/>
              </a:lnSpc>
              <a:spcBef>
                <a:spcPts val="0"/>
              </a:spcBef>
              <a:spcAft>
                <a:spcPts val="0"/>
              </a:spcAft>
              <a:buSzPts val="4200"/>
              <a:buNone/>
              <a:defRPr sz="4200"/>
            </a:lvl3pPr>
            <a:lvl4pPr lvl="3" algn="ctr">
              <a:lnSpc>
                <a:spcPct val="75000"/>
              </a:lnSpc>
              <a:spcBef>
                <a:spcPts val="0"/>
              </a:spcBef>
              <a:spcAft>
                <a:spcPts val="0"/>
              </a:spcAft>
              <a:buSzPts val="4200"/>
              <a:buNone/>
              <a:defRPr sz="4200"/>
            </a:lvl4pPr>
            <a:lvl5pPr lvl="4" algn="ctr">
              <a:lnSpc>
                <a:spcPct val="75000"/>
              </a:lnSpc>
              <a:spcBef>
                <a:spcPts val="0"/>
              </a:spcBef>
              <a:spcAft>
                <a:spcPts val="0"/>
              </a:spcAft>
              <a:buSzPts val="4200"/>
              <a:buNone/>
              <a:defRPr sz="4200"/>
            </a:lvl5pPr>
            <a:lvl6pPr lvl="5" algn="ctr">
              <a:lnSpc>
                <a:spcPct val="75000"/>
              </a:lnSpc>
              <a:spcBef>
                <a:spcPts val="0"/>
              </a:spcBef>
              <a:spcAft>
                <a:spcPts val="0"/>
              </a:spcAft>
              <a:buSzPts val="4200"/>
              <a:buNone/>
              <a:defRPr sz="4200"/>
            </a:lvl6pPr>
            <a:lvl7pPr lvl="6" algn="ctr">
              <a:lnSpc>
                <a:spcPct val="75000"/>
              </a:lnSpc>
              <a:spcBef>
                <a:spcPts val="0"/>
              </a:spcBef>
              <a:spcAft>
                <a:spcPts val="0"/>
              </a:spcAft>
              <a:buSzPts val="4200"/>
              <a:buNone/>
              <a:defRPr sz="4200"/>
            </a:lvl7pPr>
            <a:lvl8pPr lvl="7" algn="ctr">
              <a:lnSpc>
                <a:spcPct val="75000"/>
              </a:lnSpc>
              <a:spcBef>
                <a:spcPts val="0"/>
              </a:spcBef>
              <a:spcAft>
                <a:spcPts val="0"/>
              </a:spcAft>
              <a:buSzPts val="4200"/>
              <a:buNone/>
              <a:defRPr sz="4200"/>
            </a:lvl8pPr>
            <a:lvl9pPr lvl="8" algn="ctr">
              <a:lnSpc>
                <a:spcPct val="75000"/>
              </a:lnSpc>
              <a:spcBef>
                <a:spcPts val="0"/>
              </a:spcBef>
              <a:spcAft>
                <a:spcPts val="0"/>
              </a:spcAft>
              <a:buSzPts val="4200"/>
              <a:buNone/>
              <a:defRPr sz="4200"/>
            </a:lvl9pPr>
          </a:lstStyle>
          <a:p/>
        </p:txBody>
      </p:sp>
      <p:sp>
        <p:nvSpPr>
          <p:cNvPr id="76" name="Google Shape;76;p1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7" name="Google Shape;77;p1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800"/>
              </a:spcBef>
              <a:spcAft>
                <a:spcPts val="0"/>
              </a:spcAft>
              <a:buSzPts val="1400"/>
              <a:buChar char="•"/>
              <a:defRPr/>
            </a:lvl2pPr>
            <a:lvl3pPr indent="-317500" lvl="2" marL="1371600" algn="l">
              <a:lnSpc>
                <a:spcPct val="100000"/>
              </a:lnSpc>
              <a:spcBef>
                <a:spcPts val="800"/>
              </a:spcBef>
              <a:spcAft>
                <a:spcPts val="0"/>
              </a:spcAft>
              <a:buSzPts val="1400"/>
              <a:buChar char="•"/>
              <a:defRPr/>
            </a:lvl3pPr>
            <a:lvl4pPr indent="-317500" lvl="3" marL="1828800" algn="l">
              <a:lnSpc>
                <a:spcPct val="100000"/>
              </a:lnSpc>
              <a:spcBef>
                <a:spcPts val="800"/>
              </a:spcBef>
              <a:spcAft>
                <a:spcPts val="0"/>
              </a:spcAft>
              <a:buSzPts val="1400"/>
              <a:buChar char="•"/>
              <a:defRPr/>
            </a:lvl4pPr>
            <a:lvl5pPr indent="-317500" lvl="4" marL="2286000" algn="l">
              <a:lnSpc>
                <a:spcPct val="100000"/>
              </a:lnSpc>
              <a:spcBef>
                <a:spcPts val="800"/>
              </a:spcBef>
              <a:spcAft>
                <a:spcPts val="0"/>
              </a:spcAft>
              <a:buSzPts val="1400"/>
              <a:buChar char="•"/>
              <a:defRPr/>
            </a:lvl5pPr>
            <a:lvl6pPr indent="-317500" lvl="5" marL="2743200" algn="l">
              <a:lnSpc>
                <a:spcPct val="100000"/>
              </a:lnSpc>
              <a:spcBef>
                <a:spcPts val="800"/>
              </a:spcBef>
              <a:spcAft>
                <a:spcPts val="0"/>
              </a:spcAft>
              <a:buSzPts val="1400"/>
              <a:buChar char="•"/>
              <a:defRPr/>
            </a:lvl6pPr>
            <a:lvl7pPr indent="-317500" lvl="6" marL="3200400" algn="l">
              <a:lnSpc>
                <a:spcPct val="100000"/>
              </a:lnSpc>
              <a:spcBef>
                <a:spcPts val="800"/>
              </a:spcBef>
              <a:spcAft>
                <a:spcPts val="0"/>
              </a:spcAft>
              <a:buSzPts val="1400"/>
              <a:buChar char="•"/>
              <a:defRPr/>
            </a:lvl7pPr>
            <a:lvl8pPr indent="-317500" lvl="7" marL="3657600" algn="l">
              <a:lnSpc>
                <a:spcPct val="100000"/>
              </a:lnSpc>
              <a:spcBef>
                <a:spcPts val="800"/>
              </a:spcBef>
              <a:spcAft>
                <a:spcPts val="0"/>
              </a:spcAft>
              <a:buSzPts val="1400"/>
              <a:buChar char="•"/>
              <a:defRPr/>
            </a:lvl8pPr>
            <a:lvl9pPr indent="-317500" lvl="8" marL="4114800" algn="l">
              <a:lnSpc>
                <a:spcPct val="100000"/>
              </a:lnSpc>
              <a:spcBef>
                <a:spcPts val="800"/>
              </a:spcBef>
              <a:spcAft>
                <a:spcPts val="800"/>
              </a:spcAft>
              <a:buSzPts val="1400"/>
              <a:buChar char="•"/>
              <a:defRPr/>
            </a:lvl9pPr>
          </a:lstStyle>
          <a:p/>
        </p:txBody>
      </p:sp>
      <p:sp>
        <p:nvSpPr>
          <p:cNvPr id="78" name="Google Shape;78;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9" name="Shape 79"/>
        <p:cNvGrpSpPr/>
        <p:nvPr/>
      </p:nvGrpSpPr>
      <p:grpSpPr>
        <a:xfrm>
          <a:off x="0" y="0"/>
          <a:ext cx="0" cy="0"/>
          <a:chOff x="0" y="0"/>
          <a:chExt cx="0" cy="0"/>
        </a:xfrm>
      </p:grpSpPr>
      <p:sp>
        <p:nvSpPr>
          <p:cNvPr id="80" name="Google Shape;80;p1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400"/>
              <a:buNone/>
              <a:defRPr/>
            </a:lvl1pPr>
          </a:lstStyle>
          <a:p/>
        </p:txBody>
      </p:sp>
      <p:sp>
        <p:nvSpPr>
          <p:cNvPr id="81" name="Google Shape;81;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2" name="Shape 82"/>
        <p:cNvGrpSpPr/>
        <p:nvPr/>
      </p:nvGrpSpPr>
      <p:grpSpPr>
        <a:xfrm>
          <a:off x="0" y="0"/>
          <a:ext cx="0" cy="0"/>
          <a:chOff x="0" y="0"/>
          <a:chExt cx="0" cy="0"/>
        </a:xfrm>
      </p:grpSpPr>
      <p:sp>
        <p:nvSpPr>
          <p:cNvPr id="83" name="Google Shape;83;p18"/>
          <p:cNvSpPr txBox="1"/>
          <p:nvPr>
            <p:ph hasCustomPrompt="1" type="title"/>
          </p:nvPr>
        </p:nvSpPr>
        <p:spPr>
          <a:xfrm>
            <a:off x="311700" y="1106125"/>
            <a:ext cx="8520600" cy="1963500"/>
          </a:xfrm>
          <a:prstGeom prst="rect">
            <a:avLst/>
          </a:prstGeom>
          <a:noFill/>
          <a:ln>
            <a:noFill/>
          </a:ln>
        </p:spPr>
        <p:txBody>
          <a:bodyPr anchorCtr="0" anchor="b" bIns="91425" lIns="0" spcFirstLastPara="1" rIns="0" wrap="square" tIns="91425">
            <a:normAutofit/>
          </a:bodyPr>
          <a:lstStyle>
            <a:lvl1pPr lvl="0" algn="ctr">
              <a:lnSpc>
                <a:spcPct val="75000"/>
              </a:lnSpc>
              <a:spcBef>
                <a:spcPts val="0"/>
              </a:spcBef>
              <a:spcAft>
                <a:spcPts val="0"/>
              </a:spcAft>
              <a:buSzPts val="12000"/>
              <a:buNone/>
              <a:defRPr sz="12000"/>
            </a:lvl1pPr>
            <a:lvl2pPr lvl="1" algn="ctr">
              <a:lnSpc>
                <a:spcPct val="75000"/>
              </a:lnSpc>
              <a:spcBef>
                <a:spcPts val="0"/>
              </a:spcBef>
              <a:spcAft>
                <a:spcPts val="0"/>
              </a:spcAft>
              <a:buSzPts val="12000"/>
              <a:buNone/>
              <a:defRPr sz="12000"/>
            </a:lvl2pPr>
            <a:lvl3pPr lvl="2" algn="ctr">
              <a:lnSpc>
                <a:spcPct val="75000"/>
              </a:lnSpc>
              <a:spcBef>
                <a:spcPts val="0"/>
              </a:spcBef>
              <a:spcAft>
                <a:spcPts val="0"/>
              </a:spcAft>
              <a:buSzPts val="12000"/>
              <a:buNone/>
              <a:defRPr sz="12000"/>
            </a:lvl3pPr>
            <a:lvl4pPr lvl="3" algn="ctr">
              <a:lnSpc>
                <a:spcPct val="75000"/>
              </a:lnSpc>
              <a:spcBef>
                <a:spcPts val="0"/>
              </a:spcBef>
              <a:spcAft>
                <a:spcPts val="0"/>
              </a:spcAft>
              <a:buSzPts val="12000"/>
              <a:buNone/>
              <a:defRPr sz="12000"/>
            </a:lvl4pPr>
            <a:lvl5pPr lvl="4" algn="ctr">
              <a:lnSpc>
                <a:spcPct val="75000"/>
              </a:lnSpc>
              <a:spcBef>
                <a:spcPts val="0"/>
              </a:spcBef>
              <a:spcAft>
                <a:spcPts val="0"/>
              </a:spcAft>
              <a:buSzPts val="12000"/>
              <a:buNone/>
              <a:defRPr sz="12000"/>
            </a:lvl5pPr>
            <a:lvl6pPr lvl="5" algn="ctr">
              <a:lnSpc>
                <a:spcPct val="75000"/>
              </a:lnSpc>
              <a:spcBef>
                <a:spcPts val="0"/>
              </a:spcBef>
              <a:spcAft>
                <a:spcPts val="0"/>
              </a:spcAft>
              <a:buSzPts val="12000"/>
              <a:buNone/>
              <a:defRPr sz="12000"/>
            </a:lvl6pPr>
            <a:lvl7pPr lvl="6" algn="ctr">
              <a:lnSpc>
                <a:spcPct val="75000"/>
              </a:lnSpc>
              <a:spcBef>
                <a:spcPts val="0"/>
              </a:spcBef>
              <a:spcAft>
                <a:spcPts val="0"/>
              </a:spcAft>
              <a:buSzPts val="12000"/>
              <a:buNone/>
              <a:defRPr sz="12000"/>
            </a:lvl7pPr>
            <a:lvl8pPr lvl="7" algn="ctr">
              <a:lnSpc>
                <a:spcPct val="75000"/>
              </a:lnSpc>
              <a:spcBef>
                <a:spcPts val="0"/>
              </a:spcBef>
              <a:spcAft>
                <a:spcPts val="0"/>
              </a:spcAft>
              <a:buSzPts val="12000"/>
              <a:buNone/>
              <a:defRPr sz="12000"/>
            </a:lvl8pPr>
            <a:lvl9pPr lvl="8" algn="ctr">
              <a:lnSpc>
                <a:spcPct val="75000"/>
              </a:lnSpc>
              <a:spcBef>
                <a:spcPts val="0"/>
              </a:spcBef>
              <a:spcAft>
                <a:spcPts val="0"/>
              </a:spcAft>
              <a:buSzPts val="12000"/>
              <a:buNone/>
              <a:defRPr sz="12000"/>
            </a:lvl9pPr>
          </a:lstStyle>
          <a:p>
            <a:r>
              <a:t>xx%</a:t>
            </a:r>
          </a:p>
        </p:txBody>
      </p:sp>
      <p:sp>
        <p:nvSpPr>
          <p:cNvPr id="84" name="Google Shape;84;p1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17500" lvl="0" marL="457200" algn="ctr">
              <a:lnSpc>
                <a:spcPct val="100000"/>
              </a:lnSpc>
              <a:spcBef>
                <a:spcPts val="0"/>
              </a:spcBef>
              <a:spcAft>
                <a:spcPts val="0"/>
              </a:spcAft>
              <a:buSzPts val="1400"/>
              <a:buChar char="•"/>
              <a:defRPr/>
            </a:lvl1pPr>
            <a:lvl2pPr indent="-317500" lvl="1" marL="914400" algn="ctr">
              <a:lnSpc>
                <a:spcPct val="100000"/>
              </a:lnSpc>
              <a:spcBef>
                <a:spcPts val="800"/>
              </a:spcBef>
              <a:spcAft>
                <a:spcPts val="0"/>
              </a:spcAft>
              <a:buSzPts val="1400"/>
              <a:buChar char="•"/>
              <a:defRPr/>
            </a:lvl2pPr>
            <a:lvl3pPr indent="-317500" lvl="2" marL="1371600" algn="ctr">
              <a:lnSpc>
                <a:spcPct val="100000"/>
              </a:lnSpc>
              <a:spcBef>
                <a:spcPts val="800"/>
              </a:spcBef>
              <a:spcAft>
                <a:spcPts val="0"/>
              </a:spcAft>
              <a:buSzPts val="1400"/>
              <a:buChar char="•"/>
              <a:defRPr/>
            </a:lvl3pPr>
            <a:lvl4pPr indent="-317500" lvl="3" marL="1828800" algn="ctr">
              <a:lnSpc>
                <a:spcPct val="100000"/>
              </a:lnSpc>
              <a:spcBef>
                <a:spcPts val="800"/>
              </a:spcBef>
              <a:spcAft>
                <a:spcPts val="0"/>
              </a:spcAft>
              <a:buSzPts val="1400"/>
              <a:buChar char="•"/>
              <a:defRPr/>
            </a:lvl4pPr>
            <a:lvl5pPr indent="-317500" lvl="4" marL="2286000" algn="ctr">
              <a:lnSpc>
                <a:spcPct val="100000"/>
              </a:lnSpc>
              <a:spcBef>
                <a:spcPts val="800"/>
              </a:spcBef>
              <a:spcAft>
                <a:spcPts val="0"/>
              </a:spcAft>
              <a:buSzPts val="1400"/>
              <a:buChar char="•"/>
              <a:defRPr/>
            </a:lvl5pPr>
            <a:lvl6pPr indent="-317500" lvl="5" marL="2743200" algn="ctr">
              <a:lnSpc>
                <a:spcPct val="100000"/>
              </a:lnSpc>
              <a:spcBef>
                <a:spcPts val="800"/>
              </a:spcBef>
              <a:spcAft>
                <a:spcPts val="0"/>
              </a:spcAft>
              <a:buSzPts val="1400"/>
              <a:buChar char="•"/>
              <a:defRPr/>
            </a:lvl6pPr>
            <a:lvl7pPr indent="-317500" lvl="6" marL="3200400" algn="ctr">
              <a:lnSpc>
                <a:spcPct val="100000"/>
              </a:lnSpc>
              <a:spcBef>
                <a:spcPts val="800"/>
              </a:spcBef>
              <a:spcAft>
                <a:spcPts val="0"/>
              </a:spcAft>
              <a:buSzPts val="1400"/>
              <a:buChar char="•"/>
              <a:defRPr/>
            </a:lvl7pPr>
            <a:lvl8pPr indent="-317500" lvl="7" marL="3657600" algn="ctr">
              <a:lnSpc>
                <a:spcPct val="100000"/>
              </a:lnSpc>
              <a:spcBef>
                <a:spcPts val="800"/>
              </a:spcBef>
              <a:spcAft>
                <a:spcPts val="0"/>
              </a:spcAft>
              <a:buSzPts val="1400"/>
              <a:buChar char="•"/>
              <a:defRPr/>
            </a:lvl8pPr>
            <a:lvl9pPr indent="-317500" lvl="8" marL="4114800" algn="ctr">
              <a:lnSpc>
                <a:spcPct val="100000"/>
              </a:lnSpc>
              <a:spcBef>
                <a:spcPts val="800"/>
              </a:spcBef>
              <a:spcAft>
                <a:spcPts val="800"/>
              </a:spcAft>
              <a:buSzPts val="1400"/>
              <a:buChar char="•"/>
              <a:defRPr/>
            </a:lvl9pPr>
          </a:lstStyle>
          <a:p/>
        </p:txBody>
      </p:sp>
      <p:sp>
        <p:nvSpPr>
          <p:cNvPr id="85" name="Google Shape;85;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6" name="Shape 86"/>
        <p:cNvGrpSpPr/>
        <p:nvPr/>
      </p:nvGrpSpPr>
      <p:grpSpPr>
        <a:xfrm>
          <a:off x="0" y="0"/>
          <a:ext cx="0" cy="0"/>
          <a:chOff x="0" y="0"/>
          <a:chExt cx="0" cy="0"/>
        </a:xfrm>
      </p:grpSpPr>
      <p:sp>
        <p:nvSpPr>
          <p:cNvPr id="87" name="Google Shape;87;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88" name="Shape 88"/>
        <p:cNvGrpSpPr/>
        <p:nvPr/>
      </p:nvGrpSpPr>
      <p:grpSpPr>
        <a:xfrm>
          <a:off x="0" y="0"/>
          <a:ext cx="0" cy="0"/>
          <a:chOff x="0" y="0"/>
          <a:chExt cx="0" cy="0"/>
        </a:xfrm>
      </p:grpSpPr>
      <p:sp>
        <p:nvSpPr>
          <p:cNvPr id="89" name="Google Shape;89;p20"/>
          <p:cNvSpPr txBox="1"/>
          <p:nvPr>
            <p:ph idx="1" type="body"/>
          </p:nvPr>
        </p:nvSpPr>
        <p:spPr>
          <a:xfrm>
            <a:off x="457200" y="1293450"/>
            <a:ext cx="8229600" cy="3275700"/>
          </a:xfrm>
          <a:prstGeom prst="rect">
            <a:avLst/>
          </a:prstGeom>
          <a:noFill/>
          <a:ln>
            <a:noFill/>
          </a:ln>
        </p:spPr>
        <p:txBody>
          <a:bodyPr anchorCtr="0" anchor="t" bIns="91425" lIns="91425" spcFirstLastPara="1" rIns="91425" wrap="square" tIns="91425">
            <a:normAutofit/>
          </a:bodyPr>
          <a:lstStyle>
            <a:lvl1pPr indent="-330200" lvl="0" marL="457200" algn="l">
              <a:lnSpc>
                <a:spcPct val="100000"/>
              </a:lnSpc>
              <a:spcBef>
                <a:spcPts val="0"/>
              </a:spcBef>
              <a:spcAft>
                <a:spcPts val="0"/>
              </a:spcAft>
              <a:buClr>
                <a:schemeClr val="dk1"/>
              </a:buClr>
              <a:buSzPts val="1600"/>
              <a:buChar char="•"/>
              <a:defRPr sz="1600">
                <a:solidFill>
                  <a:schemeClr val="dk1"/>
                </a:solidFill>
              </a:defRPr>
            </a:lvl1pPr>
            <a:lvl2pPr indent="-330200" lvl="1" marL="914400" algn="l">
              <a:lnSpc>
                <a:spcPct val="100000"/>
              </a:lnSpc>
              <a:spcBef>
                <a:spcPts val="1000"/>
              </a:spcBef>
              <a:spcAft>
                <a:spcPts val="0"/>
              </a:spcAft>
              <a:buClr>
                <a:schemeClr val="dk1"/>
              </a:buClr>
              <a:buSzPts val="1600"/>
              <a:buChar char="•"/>
              <a:defRPr sz="1600">
                <a:solidFill>
                  <a:schemeClr val="dk1"/>
                </a:solidFill>
              </a:defRPr>
            </a:lvl2pPr>
            <a:lvl3pPr indent="-330200" lvl="2" marL="1371600" algn="l">
              <a:lnSpc>
                <a:spcPct val="100000"/>
              </a:lnSpc>
              <a:spcBef>
                <a:spcPts val="1000"/>
              </a:spcBef>
              <a:spcAft>
                <a:spcPts val="0"/>
              </a:spcAft>
              <a:buClr>
                <a:schemeClr val="dk1"/>
              </a:buClr>
              <a:buSzPts val="1600"/>
              <a:buChar char="•"/>
              <a:defRPr sz="1600">
                <a:solidFill>
                  <a:schemeClr val="dk1"/>
                </a:solidFill>
              </a:defRPr>
            </a:lvl3pPr>
            <a:lvl4pPr indent="-330200" lvl="3" marL="1828800" algn="l">
              <a:lnSpc>
                <a:spcPct val="100000"/>
              </a:lnSpc>
              <a:spcBef>
                <a:spcPts val="1000"/>
              </a:spcBef>
              <a:spcAft>
                <a:spcPts val="0"/>
              </a:spcAft>
              <a:buClr>
                <a:schemeClr val="dk1"/>
              </a:buClr>
              <a:buSzPts val="1600"/>
              <a:buChar char="•"/>
              <a:defRPr sz="1600">
                <a:solidFill>
                  <a:schemeClr val="dk1"/>
                </a:solidFill>
              </a:defRPr>
            </a:lvl4pPr>
            <a:lvl5pPr indent="-330200" lvl="4" marL="2286000" algn="l">
              <a:lnSpc>
                <a:spcPct val="100000"/>
              </a:lnSpc>
              <a:spcBef>
                <a:spcPts val="1000"/>
              </a:spcBef>
              <a:spcAft>
                <a:spcPts val="0"/>
              </a:spcAft>
              <a:buClr>
                <a:schemeClr val="dk1"/>
              </a:buClr>
              <a:buSzPts val="1600"/>
              <a:buChar char="•"/>
              <a:defRPr sz="1600">
                <a:solidFill>
                  <a:schemeClr val="dk1"/>
                </a:solidFill>
              </a:defRPr>
            </a:lvl5pPr>
            <a:lvl6pPr indent="-330200" lvl="5" marL="2743200" algn="l">
              <a:lnSpc>
                <a:spcPct val="100000"/>
              </a:lnSpc>
              <a:spcBef>
                <a:spcPts val="1000"/>
              </a:spcBef>
              <a:spcAft>
                <a:spcPts val="0"/>
              </a:spcAft>
              <a:buClr>
                <a:schemeClr val="dk1"/>
              </a:buClr>
              <a:buSzPts val="1600"/>
              <a:buChar char="•"/>
              <a:defRPr sz="1600">
                <a:solidFill>
                  <a:schemeClr val="dk1"/>
                </a:solidFill>
              </a:defRPr>
            </a:lvl6pPr>
            <a:lvl7pPr indent="-330200" lvl="6" marL="3200400" algn="l">
              <a:lnSpc>
                <a:spcPct val="100000"/>
              </a:lnSpc>
              <a:spcBef>
                <a:spcPts val="1000"/>
              </a:spcBef>
              <a:spcAft>
                <a:spcPts val="0"/>
              </a:spcAft>
              <a:buClr>
                <a:schemeClr val="dk1"/>
              </a:buClr>
              <a:buSzPts val="1600"/>
              <a:buChar char="•"/>
              <a:defRPr sz="1600">
                <a:solidFill>
                  <a:schemeClr val="dk1"/>
                </a:solidFill>
              </a:defRPr>
            </a:lvl7pPr>
            <a:lvl8pPr indent="-330200" lvl="7" marL="3657600" algn="l">
              <a:lnSpc>
                <a:spcPct val="100000"/>
              </a:lnSpc>
              <a:spcBef>
                <a:spcPts val="1000"/>
              </a:spcBef>
              <a:spcAft>
                <a:spcPts val="0"/>
              </a:spcAft>
              <a:buClr>
                <a:schemeClr val="dk1"/>
              </a:buClr>
              <a:buSzPts val="1600"/>
              <a:buChar char="•"/>
              <a:defRPr sz="1600">
                <a:solidFill>
                  <a:schemeClr val="dk1"/>
                </a:solidFill>
              </a:defRPr>
            </a:lvl8pPr>
            <a:lvl9pPr indent="-330200" lvl="8" marL="4114800" algn="l">
              <a:lnSpc>
                <a:spcPct val="100000"/>
              </a:lnSpc>
              <a:spcBef>
                <a:spcPts val="1000"/>
              </a:spcBef>
              <a:spcAft>
                <a:spcPts val="1000"/>
              </a:spcAft>
              <a:buClr>
                <a:schemeClr val="dk1"/>
              </a:buClr>
              <a:buSzPts val="1600"/>
              <a:buChar char="•"/>
              <a:defRPr sz="1600">
                <a:solidFill>
                  <a:schemeClr val="dk1"/>
                </a:solidFill>
              </a:defRPr>
            </a:lvl9pPr>
          </a:lstStyle>
          <a:p/>
        </p:txBody>
      </p:sp>
      <p:sp>
        <p:nvSpPr>
          <p:cNvPr id="90" name="Google Shape;90;p20"/>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 name="Shape 14"/>
        <p:cNvGrpSpPr/>
        <p:nvPr/>
      </p:nvGrpSpPr>
      <p:grpSpPr>
        <a:xfrm>
          <a:off x="0" y="0"/>
          <a:ext cx="0" cy="0"/>
          <a:chOff x="0" y="0"/>
          <a:chExt cx="0" cy="0"/>
        </a:xfrm>
      </p:grpSpPr>
      <p:sp>
        <p:nvSpPr>
          <p:cNvPr id="15" name="Google Shape;15;p3"/>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us Light">
  <p:cSld name="CUSTOM_2_1">
    <p:spTree>
      <p:nvGrpSpPr>
        <p:cNvPr id="91" name="Shape 91"/>
        <p:cNvGrpSpPr/>
        <p:nvPr/>
      </p:nvGrpSpPr>
      <p:grpSpPr>
        <a:xfrm>
          <a:off x="0" y="0"/>
          <a:ext cx="0" cy="0"/>
          <a:chOff x="0" y="0"/>
          <a:chExt cx="0" cy="0"/>
        </a:xfrm>
      </p:grpSpPr>
      <p:sp>
        <p:nvSpPr>
          <p:cNvPr id="92" name="Google Shape;92;p21"/>
          <p:cNvSpPr txBox="1"/>
          <p:nvPr>
            <p:ph type="title"/>
          </p:nvPr>
        </p:nvSpPr>
        <p:spPr>
          <a:xfrm>
            <a:off x="457200" y="445025"/>
            <a:ext cx="8229600" cy="572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1pPr>
            <a:lvl2pPr lvl="1"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2pPr>
            <a:lvl3pPr lvl="2"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3pPr>
            <a:lvl4pPr lvl="3"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4pPr>
            <a:lvl5pPr lvl="4"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5pPr>
            <a:lvl6pPr lvl="5"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6pPr>
            <a:lvl7pPr lvl="6"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7pPr>
            <a:lvl8pPr lvl="7"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8pPr>
            <a:lvl9pPr lvl="8"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93" name="Google Shape;93;p21"/>
          <p:cNvSpPr txBox="1"/>
          <p:nvPr>
            <p:ph idx="1" type="subTitle"/>
          </p:nvPr>
        </p:nvSpPr>
        <p:spPr>
          <a:xfrm>
            <a:off x="457200" y="1142050"/>
            <a:ext cx="5519400" cy="4416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gn="l">
              <a:lnSpc>
                <a:spcPct val="100000"/>
              </a:lnSpc>
              <a:spcBef>
                <a:spcPts val="800"/>
              </a:spcBef>
              <a:spcAft>
                <a:spcPts val="80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2">
  <p:cSld name="CUSTOM_3_2_1_1_1_1_1">
    <p:bg>
      <p:bgPr>
        <a:solidFill>
          <a:schemeClr val="lt1"/>
        </a:solidFill>
      </p:bgPr>
    </p:bg>
    <p:spTree>
      <p:nvGrpSpPr>
        <p:cNvPr id="94" name="Shape 94"/>
        <p:cNvGrpSpPr/>
        <p:nvPr/>
      </p:nvGrpSpPr>
      <p:grpSpPr>
        <a:xfrm>
          <a:off x="0" y="0"/>
          <a:ext cx="0" cy="0"/>
          <a:chOff x="0" y="0"/>
          <a:chExt cx="0" cy="0"/>
        </a:xfrm>
      </p:grpSpPr>
      <p:sp>
        <p:nvSpPr>
          <p:cNvPr id="95" name="Google Shape;95;p22"/>
          <p:cNvSpPr txBox="1"/>
          <p:nvPr>
            <p:ph idx="1" type="body"/>
          </p:nvPr>
        </p:nvSpPr>
        <p:spPr>
          <a:xfrm>
            <a:off x="4572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lgn="l">
              <a:lnSpc>
                <a:spcPct val="100000"/>
              </a:lnSpc>
              <a:spcBef>
                <a:spcPts val="0"/>
              </a:spcBef>
              <a:spcAft>
                <a:spcPts val="0"/>
              </a:spcAft>
              <a:buClr>
                <a:schemeClr val="dk1"/>
              </a:buClr>
              <a:buSzPts val="1200"/>
              <a:buChar char="•"/>
              <a:defRPr sz="1200">
                <a:solidFill>
                  <a:schemeClr val="dk1"/>
                </a:solidFill>
              </a:defRPr>
            </a:lvl1pPr>
            <a:lvl2pPr indent="-304800" lvl="1" marL="914400" algn="l">
              <a:lnSpc>
                <a:spcPct val="100000"/>
              </a:lnSpc>
              <a:spcBef>
                <a:spcPts val="1000"/>
              </a:spcBef>
              <a:spcAft>
                <a:spcPts val="0"/>
              </a:spcAft>
              <a:buClr>
                <a:schemeClr val="dk1"/>
              </a:buClr>
              <a:buSzPts val="1200"/>
              <a:buChar char="•"/>
              <a:defRPr sz="1200">
                <a:solidFill>
                  <a:schemeClr val="dk1"/>
                </a:solidFill>
              </a:defRPr>
            </a:lvl2pPr>
            <a:lvl3pPr indent="-304800" lvl="2" marL="1371600" algn="l">
              <a:lnSpc>
                <a:spcPct val="100000"/>
              </a:lnSpc>
              <a:spcBef>
                <a:spcPts val="1000"/>
              </a:spcBef>
              <a:spcAft>
                <a:spcPts val="0"/>
              </a:spcAft>
              <a:buClr>
                <a:schemeClr val="dk1"/>
              </a:buClr>
              <a:buSzPts val="1200"/>
              <a:buChar char="•"/>
              <a:defRPr sz="1200">
                <a:solidFill>
                  <a:schemeClr val="dk1"/>
                </a:solidFill>
              </a:defRPr>
            </a:lvl3pPr>
            <a:lvl4pPr indent="-304800" lvl="3" marL="1828800" algn="l">
              <a:lnSpc>
                <a:spcPct val="100000"/>
              </a:lnSpc>
              <a:spcBef>
                <a:spcPts val="1000"/>
              </a:spcBef>
              <a:spcAft>
                <a:spcPts val="0"/>
              </a:spcAft>
              <a:buClr>
                <a:schemeClr val="dk1"/>
              </a:buClr>
              <a:buSzPts val="1200"/>
              <a:buChar char="•"/>
              <a:defRPr sz="1200">
                <a:solidFill>
                  <a:schemeClr val="dk1"/>
                </a:solidFill>
              </a:defRPr>
            </a:lvl4pPr>
            <a:lvl5pPr indent="-304800" lvl="4" marL="2286000" algn="l">
              <a:lnSpc>
                <a:spcPct val="100000"/>
              </a:lnSpc>
              <a:spcBef>
                <a:spcPts val="1000"/>
              </a:spcBef>
              <a:spcAft>
                <a:spcPts val="0"/>
              </a:spcAft>
              <a:buClr>
                <a:schemeClr val="dk1"/>
              </a:buClr>
              <a:buSzPts val="1200"/>
              <a:buChar char="•"/>
              <a:defRPr sz="1200">
                <a:solidFill>
                  <a:schemeClr val="dk1"/>
                </a:solidFill>
              </a:defRPr>
            </a:lvl5pPr>
            <a:lvl6pPr indent="-304800" lvl="5" marL="2743200" algn="l">
              <a:lnSpc>
                <a:spcPct val="100000"/>
              </a:lnSpc>
              <a:spcBef>
                <a:spcPts val="1000"/>
              </a:spcBef>
              <a:spcAft>
                <a:spcPts val="0"/>
              </a:spcAft>
              <a:buClr>
                <a:schemeClr val="dk1"/>
              </a:buClr>
              <a:buSzPts val="1200"/>
              <a:buChar char="•"/>
              <a:defRPr sz="1200">
                <a:solidFill>
                  <a:schemeClr val="dk1"/>
                </a:solidFill>
              </a:defRPr>
            </a:lvl6pPr>
            <a:lvl7pPr indent="-304800" lvl="6" marL="3200400" algn="l">
              <a:lnSpc>
                <a:spcPct val="100000"/>
              </a:lnSpc>
              <a:spcBef>
                <a:spcPts val="1000"/>
              </a:spcBef>
              <a:spcAft>
                <a:spcPts val="0"/>
              </a:spcAft>
              <a:buClr>
                <a:schemeClr val="dk1"/>
              </a:buClr>
              <a:buSzPts val="1200"/>
              <a:buChar char="•"/>
              <a:defRPr sz="1200">
                <a:solidFill>
                  <a:schemeClr val="dk1"/>
                </a:solidFill>
              </a:defRPr>
            </a:lvl7pPr>
            <a:lvl8pPr indent="-304800" lvl="7" marL="3657600" algn="l">
              <a:lnSpc>
                <a:spcPct val="100000"/>
              </a:lnSpc>
              <a:spcBef>
                <a:spcPts val="1000"/>
              </a:spcBef>
              <a:spcAft>
                <a:spcPts val="0"/>
              </a:spcAft>
              <a:buClr>
                <a:schemeClr val="dk1"/>
              </a:buClr>
              <a:buSzPts val="1200"/>
              <a:buChar char="•"/>
              <a:defRPr sz="1200">
                <a:solidFill>
                  <a:schemeClr val="dk1"/>
                </a:solidFill>
              </a:defRPr>
            </a:lvl8pPr>
            <a:lvl9pPr indent="-304800" lvl="8" marL="4114800" algn="l">
              <a:lnSpc>
                <a:spcPct val="100000"/>
              </a:lnSpc>
              <a:spcBef>
                <a:spcPts val="1000"/>
              </a:spcBef>
              <a:spcAft>
                <a:spcPts val="1000"/>
              </a:spcAft>
              <a:buClr>
                <a:schemeClr val="dk1"/>
              </a:buClr>
              <a:buSzPts val="1200"/>
              <a:buChar char="•"/>
              <a:defRPr sz="1200">
                <a:solidFill>
                  <a:schemeClr val="dk1"/>
                </a:solidFill>
              </a:defRPr>
            </a:lvl9pPr>
          </a:lstStyle>
          <a:p/>
        </p:txBody>
      </p:sp>
      <p:sp>
        <p:nvSpPr>
          <p:cNvPr id="96" name="Google Shape;96;p22"/>
          <p:cNvSpPr txBox="1"/>
          <p:nvPr>
            <p:ph idx="2" type="subTitle"/>
          </p:nvPr>
        </p:nvSpPr>
        <p:spPr>
          <a:xfrm>
            <a:off x="457200" y="1477250"/>
            <a:ext cx="2606100" cy="531300"/>
          </a:xfrm>
          <a:prstGeom prst="rect">
            <a:avLst/>
          </a:prstGeom>
          <a:noFill/>
          <a:ln>
            <a:noFill/>
          </a:ln>
        </p:spPr>
        <p:txBody>
          <a:bodyPr anchorCtr="0" anchor="t" bIns="91425" lIns="137150" spcFirstLastPara="1" rIns="137150" wrap="square" tIns="182875">
            <a:normAutofit/>
          </a:bodyPr>
          <a:lstStyle>
            <a:lvl1pPr lvl="0" marR="0" algn="l">
              <a:lnSpc>
                <a:spcPct val="105000"/>
              </a:lnSpc>
              <a:spcBef>
                <a:spcPts val="0"/>
              </a:spcBef>
              <a:spcAft>
                <a:spcPts val="0"/>
              </a:spcAft>
              <a:buSzPts val="1400"/>
              <a:buNone/>
              <a:defRPr sz="1600">
                <a:solidFill>
                  <a:schemeClr val="accent1"/>
                </a:solidFill>
              </a:defRPr>
            </a:lvl1pPr>
            <a:lvl2pPr lvl="1" algn="l">
              <a:lnSpc>
                <a:spcPct val="100000"/>
              </a:lnSpc>
              <a:spcBef>
                <a:spcPts val="1000"/>
              </a:spcBef>
              <a:spcAft>
                <a:spcPts val="0"/>
              </a:spcAft>
              <a:buSzPts val="1400"/>
              <a:buNone/>
              <a:defRPr/>
            </a:lvl2pPr>
            <a:lvl3pPr lvl="2" algn="l">
              <a:lnSpc>
                <a:spcPct val="100000"/>
              </a:lnSpc>
              <a:spcBef>
                <a:spcPts val="800"/>
              </a:spcBef>
              <a:spcAft>
                <a:spcPts val="0"/>
              </a:spcAft>
              <a:buSzPts val="1400"/>
              <a:buNone/>
              <a:defRPr/>
            </a:lvl3pPr>
            <a:lvl4pPr lvl="3" algn="l">
              <a:lnSpc>
                <a:spcPct val="100000"/>
              </a:lnSpc>
              <a:spcBef>
                <a:spcPts val="800"/>
              </a:spcBef>
              <a:spcAft>
                <a:spcPts val="0"/>
              </a:spcAft>
              <a:buSzPts val="1400"/>
              <a:buNone/>
              <a:defRPr/>
            </a:lvl4pPr>
            <a:lvl5pPr lvl="4" algn="l">
              <a:lnSpc>
                <a:spcPct val="100000"/>
              </a:lnSpc>
              <a:spcBef>
                <a:spcPts val="800"/>
              </a:spcBef>
              <a:spcAft>
                <a:spcPts val="0"/>
              </a:spcAft>
              <a:buSzPts val="1400"/>
              <a:buNone/>
              <a:defRPr/>
            </a:lvl5pPr>
            <a:lvl6pPr lvl="5" algn="l">
              <a:lnSpc>
                <a:spcPct val="100000"/>
              </a:lnSpc>
              <a:spcBef>
                <a:spcPts val="800"/>
              </a:spcBef>
              <a:spcAft>
                <a:spcPts val="0"/>
              </a:spcAft>
              <a:buSzPts val="1400"/>
              <a:buNone/>
              <a:defRPr/>
            </a:lvl6pPr>
            <a:lvl7pPr lvl="6" algn="l">
              <a:lnSpc>
                <a:spcPct val="100000"/>
              </a:lnSpc>
              <a:spcBef>
                <a:spcPts val="800"/>
              </a:spcBef>
              <a:spcAft>
                <a:spcPts val="0"/>
              </a:spcAft>
              <a:buSzPts val="1400"/>
              <a:buNone/>
              <a:defRPr/>
            </a:lvl7pPr>
            <a:lvl8pPr lvl="7" algn="l">
              <a:lnSpc>
                <a:spcPct val="100000"/>
              </a:lnSpc>
              <a:spcBef>
                <a:spcPts val="800"/>
              </a:spcBef>
              <a:spcAft>
                <a:spcPts val="0"/>
              </a:spcAft>
              <a:buSzPts val="1400"/>
              <a:buNone/>
              <a:defRPr/>
            </a:lvl8pPr>
            <a:lvl9pPr lvl="8" algn="l">
              <a:lnSpc>
                <a:spcPct val="100000"/>
              </a:lnSpc>
              <a:spcBef>
                <a:spcPts val="800"/>
              </a:spcBef>
              <a:spcAft>
                <a:spcPts val="800"/>
              </a:spcAft>
              <a:buSzPts val="1400"/>
              <a:buNone/>
              <a:defRPr/>
            </a:lvl9pPr>
          </a:lstStyle>
          <a:p/>
        </p:txBody>
      </p:sp>
      <p:sp>
        <p:nvSpPr>
          <p:cNvPr id="97" name="Google Shape;97;p22"/>
          <p:cNvSpPr txBox="1"/>
          <p:nvPr>
            <p:ph idx="3" type="body"/>
          </p:nvPr>
        </p:nvSpPr>
        <p:spPr>
          <a:xfrm>
            <a:off x="326895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lgn="l">
              <a:lnSpc>
                <a:spcPct val="100000"/>
              </a:lnSpc>
              <a:spcBef>
                <a:spcPts val="0"/>
              </a:spcBef>
              <a:spcAft>
                <a:spcPts val="0"/>
              </a:spcAft>
              <a:buClr>
                <a:schemeClr val="dk1"/>
              </a:buClr>
              <a:buSzPts val="1200"/>
              <a:buChar char="•"/>
              <a:defRPr sz="1200">
                <a:solidFill>
                  <a:schemeClr val="dk1"/>
                </a:solidFill>
              </a:defRPr>
            </a:lvl1pPr>
            <a:lvl2pPr indent="-304800" lvl="1" marL="914400" algn="l">
              <a:lnSpc>
                <a:spcPct val="100000"/>
              </a:lnSpc>
              <a:spcBef>
                <a:spcPts val="1000"/>
              </a:spcBef>
              <a:spcAft>
                <a:spcPts val="0"/>
              </a:spcAft>
              <a:buClr>
                <a:schemeClr val="dk1"/>
              </a:buClr>
              <a:buSzPts val="1200"/>
              <a:buChar char="•"/>
              <a:defRPr sz="1200">
                <a:solidFill>
                  <a:schemeClr val="dk1"/>
                </a:solidFill>
              </a:defRPr>
            </a:lvl2pPr>
            <a:lvl3pPr indent="-304800" lvl="2" marL="1371600" algn="l">
              <a:lnSpc>
                <a:spcPct val="100000"/>
              </a:lnSpc>
              <a:spcBef>
                <a:spcPts val="1000"/>
              </a:spcBef>
              <a:spcAft>
                <a:spcPts val="0"/>
              </a:spcAft>
              <a:buClr>
                <a:schemeClr val="dk1"/>
              </a:buClr>
              <a:buSzPts val="1200"/>
              <a:buChar char="•"/>
              <a:defRPr sz="1200">
                <a:solidFill>
                  <a:schemeClr val="dk1"/>
                </a:solidFill>
              </a:defRPr>
            </a:lvl3pPr>
            <a:lvl4pPr indent="-304800" lvl="3" marL="1828800" algn="l">
              <a:lnSpc>
                <a:spcPct val="100000"/>
              </a:lnSpc>
              <a:spcBef>
                <a:spcPts val="1000"/>
              </a:spcBef>
              <a:spcAft>
                <a:spcPts val="0"/>
              </a:spcAft>
              <a:buClr>
                <a:schemeClr val="dk1"/>
              </a:buClr>
              <a:buSzPts val="1200"/>
              <a:buChar char="•"/>
              <a:defRPr sz="1200">
                <a:solidFill>
                  <a:schemeClr val="dk1"/>
                </a:solidFill>
              </a:defRPr>
            </a:lvl4pPr>
            <a:lvl5pPr indent="-304800" lvl="4" marL="2286000" algn="l">
              <a:lnSpc>
                <a:spcPct val="100000"/>
              </a:lnSpc>
              <a:spcBef>
                <a:spcPts val="1000"/>
              </a:spcBef>
              <a:spcAft>
                <a:spcPts val="0"/>
              </a:spcAft>
              <a:buClr>
                <a:schemeClr val="dk1"/>
              </a:buClr>
              <a:buSzPts val="1200"/>
              <a:buChar char="•"/>
              <a:defRPr sz="1200">
                <a:solidFill>
                  <a:schemeClr val="dk1"/>
                </a:solidFill>
              </a:defRPr>
            </a:lvl5pPr>
            <a:lvl6pPr indent="-304800" lvl="5" marL="2743200" algn="l">
              <a:lnSpc>
                <a:spcPct val="100000"/>
              </a:lnSpc>
              <a:spcBef>
                <a:spcPts val="1000"/>
              </a:spcBef>
              <a:spcAft>
                <a:spcPts val="0"/>
              </a:spcAft>
              <a:buClr>
                <a:schemeClr val="dk1"/>
              </a:buClr>
              <a:buSzPts val="1200"/>
              <a:buChar char="•"/>
              <a:defRPr sz="1200">
                <a:solidFill>
                  <a:schemeClr val="dk1"/>
                </a:solidFill>
              </a:defRPr>
            </a:lvl6pPr>
            <a:lvl7pPr indent="-304800" lvl="6" marL="3200400" algn="l">
              <a:lnSpc>
                <a:spcPct val="100000"/>
              </a:lnSpc>
              <a:spcBef>
                <a:spcPts val="1000"/>
              </a:spcBef>
              <a:spcAft>
                <a:spcPts val="0"/>
              </a:spcAft>
              <a:buClr>
                <a:schemeClr val="dk1"/>
              </a:buClr>
              <a:buSzPts val="1200"/>
              <a:buChar char="•"/>
              <a:defRPr sz="1200">
                <a:solidFill>
                  <a:schemeClr val="dk1"/>
                </a:solidFill>
              </a:defRPr>
            </a:lvl7pPr>
            <a:lvl8pPr indent="-304800" lvl="7" marL="3657600" algn="l">
              <a:lnSpc>
                <a:spcPct val="100000"/>
              </a:lnSpc>
              <a:spcBef>
                <a:spcPts val="1000"/>
              </a:spcBef>
              <a:spcAft>
                <a:spcPts val="0"/>
              </a:spcAft>
              <a:buClr>
                <a:schemeClr val="dk1"/>
              </a:buClr>
              <a:buSzPts val="1200"/>
              <a:buChar char="•"/>
              <a:defRPr sz="1200">
                <a:solidFill>
                  <a:schemeClr val="dk1"/>
                </a:solidFill>
              </a:defRPr>
            </a:lvl8pPr>
            <a:lvl9pPr indent="-304800" lvl="8" marL="4114800" algn="l">
              <a:lnSpc>
                <a:spcPct val="100000"/>
              </a:lnSpc>
              <a:spcBef>
                <a:spcPts val="1000"/>
              </a:spcBef>
              <a:spcAft>
                <a:spcPts val="1000"/>
              </a:spcAft>
              <a:buClr>
                <a:schemeClr val="dk1"/>
              </a:buClr>
              <a:buSzPts val="1200"/>
              <a:buChar char="•"/>
              <a:defRPr sz="1200">
                <a:solidFill>
                  <a:schemeClr val="dk1"/>
                </a:solidFill>
              </a:defRPr>
            </a:lvl9pPr>
          </a:lstStyle>
          <a:p/>
        </p:txBody>
      </p:sp>
      <p:sp>
        <p:nvSpPr>
          <p:cNvPr id="98" name="Google Shape;98;p22"/>
          <p:cNvSpPr txBox="1"/>
          <p:nvPr>
            <p:ph idx="4" type="subTitle"/>
          </p:nvPr>
        </p:nvSpPr>
        <p:spPr>
          <a:xfrm>
            <a:off x="3268950" y="1477250"/>
            <a:ext cx="2606100" cy="531300"/>
          </a:xfrm>
          <a:prstGeom prst="rect">
            <a:avLst/>
          </a:prstGeom>
          <a:noFill/>
          <a:ln>
            <a:noFill/>
          </a:ln>
        </p:spPr>
        <p:txBody>
          <a:bodyPr anchorCtr="0" anchor="t" bIns="91425" lIns="137150" spcFirstLastPara="1" rIns="137150" wrap="square" tIns="182875">
            <a:normAutofit/>
          </a:bodyPr>
          <a:lstStyle>
            <a:lvl1pPr lvl="0" marR="0" algn="l">
              <a:lnSpc>
                <a:spcPct val="105000"/>
              </a:lnSpc>
              <a:spcBef>
                <a:spcPts val="0"/>
              </a:spcBef>
              <a:spcAft>
                <a:spcPts val="0"/>
              </a:spcAft>
              <a:buSzPts val="1400"/>
              <a:buNone/>
              <a:defRPr sz="1600">
                <a:solidFill>
                  <a:schemeClr val="accent1"/>
                </a:solidFill>
              </a:defRPr>
            </a:lvl1pPr>
            <a:lvl2pPr lvl="1" algn="l">
              <a:lnSpc>
                <a:spcPct val="100000"/>
              </a:lnSpc>
              <a:spcBef>
                <a:spcPts val="1000"/>
              </a:spcBef>
              <a:spcAft>
                <a:spcPts val="0"/>
              </a:spcAft>
              <a:buSzPts val="1400"/>
              <a:buNone/>
              <a:defRPr/>
            </a:lvl2pPr>
            <a:lvl3pPr lvl="2" algn="l">
              <a:lnSpc>
                <a:spcPct val="100000"/>
              </a:lnSpc>
              <a:spcBef>
                <a:spcPts val="800"/>
              </a:spcBef>
              <a:spcAft>
                <a:spcPts val="0"/>
              </a:spcAft>
              <a:buSzPts val="1400"/>
              <a:buNone/>
              <a:defRPr/>
            </a:lvl3pPr>
            <a:lvl4pPr lvl="3" algn="l">
              <a:lnSpc>
                <a:spcPct val="100000"/>
              </a:lnSpc>
              <a:spcBef>
                <a:spcPts val="800"/>
              </a:spcBef>
              <a:spcAft>
                <a:spcPts val="0"/>
              </a:spcAft>
              <a:buSzPts val="1400"/>
              <a:buNone/>
              <a:defRPr/>
            </a:lvl4pPr>
            <a:lvl5pPr lvl="4" algn="l">
              <a:lnSpc>
                <a:spcPct val="100000"/>
              </a:lnSpc>
              <a:spcBef>
                <a:spcPts val="800"/>
              </a:spcBef>
              <a:spcAft>
                <a:spcPts val="0"/>
              </a:spcAft>
              <a:buSzPts val="1400"/>
              <a:buNone/>
              <a:defRPr/>
            </a:lvl5pPr>
            <a:lvl6pPr lvl="5" algn="l">
              <a:lnSpc>
                <a:spcPct val="100000"/>
              </a:lnSpc>
              <a:spcBef>
                <a:spcPts val="800"/>
              </a:spcBef>
              <a:spcAft>
                <a:spcPts val="0"/>
              </a:spcAft>
              <a:buSzPts val="1400"/>
              <a:buNone/>
              <a:defRPr/>
            </a:lvl6pPr>
            <a:lvl7pPr lvl="6" algn="l">
              <a:lnSpc>
                <a:spcPct val="100000"/>
              </a:lnSpc>
              <a:spcBef>
                <a:spcPts val="800"/>
              </a:spcBef>
              <a:spcAft>
                <a:spcPts val="0"/>
              </a:spcAft>
              <a:buSzPts val="1400"/>
              <a:buNone/>
              <a:defRPr/>
            </a:lvl7pPr>
            <a:lvl8pPr lvl="7" algn="l">
              <a:lnSpc>
                <a:spcPct val="100000"/>
              </a:lnSpc>
              <a:spcBef>
                <a:spcPts val="800"/>
              </a:spcBef>
              <a:spcAft>
                <a:spcPts val="0"/>
              </a:spcAft>
              <a:buSzPts val="1400"/>
              <a:buNone/>
              <a:defRPr/>
            </a:lvl8pPr>
            <a:lvl9pPr lvl="8" algn="l">
              <a:lnSpc>
                <a:spcPct val="100000"/>
              </a:lnSpc>
              <a:spcBef>
                <a:spcPts val="800"/>
              </a:spcBef>
              <a:spcAft>
                <a:spcPts val="800"/>
              </a:spcAft>
              <a:buSzPts val="1400"/>
              <a:buNone/>
              <a:defRPr/>
            </a:lvl9pPr>
          </a:lstStyle>
          <a:p/>
        </p:txBody>
      </p:sp>
      <p:sp>
        <p:nvSpPr>
          <p:cNvPr id="99" name="Google Shape;99;p22"/>
          <p:cNvSpPr txBox="1"/>
          <p:nvPr>
            <p:ph idx="5" type="body"/>
          </p:nvPr>
        </p:nvSpPr>
        <p:spPr>
          <a:xfrm>
            <a:off x="60807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lgn="l">
              <a:lnSpc>
                <a:spcPct val="100000"/>
              </a:lnSpc>
              <a:spcBef>
                <a:spcPts val="0"/>
              </a:spcBef>
              <a:spcAft>
                <a:spcPts val="0"/>
              </a:spcAft>
              <a:buClr>
                <a:schemeClr val="dk1"/>
              </a:buClr>
              <a:buSzPts val="1200"/>
              <a:buChar char="•"/>
              <a:defRPr sz="1200">
                <a:solidFill>
                  <a:schemeClr val="dk1"/>
                </a:solidFill>
              </a:defRPr>
            </a:lvl1pPr>
            <a:lvl2pPr indent="-304800" lvl="1" marL="914400" algn="l">
              <a:lnSpc>
                <a:spcPct val="100000"/>
              </a:lnSpc>
              <a:spcBef>
                <a:spcPts val="1000"/>
              </a:spcBef>
              <a:spcAft>
                <a:spcPts val="0"/>
              </a:spcAft>
              <a:buClr>
                <a:schemeClr val="dk1"/>
              </a:buClr>
              <a:buSzPts val="1200"/>
              <a:buChar char="•"/>
              <a:defRPr sz="1200">
                <a:solidFill>
                  <a:schemeClr val="dk1"/>
                </a:solidFill>
              </a:defRPr>
            </a:lvl2pPr>
            <a:lvl3pPr indent="-304800" lvl="2" marL="1371600" algn="l">
              <a:lnSpc>
                <a:spcPct val="100000"/>
              </a:lnSpc>
              <a:spcBef>
                <a:spcPts val="1000"/>
              </a:spcBef>
              <a:spcAft>
                <a:spcPts val="0"/>
              </a:spcAft>
              <a:buClr>
                <a:schemeClr val="dk1"/>
              </a:buClr>
              <a:buSzPts val="1200"/>
              <a:buChar char="•"/>
              <a:defRPr sz="1200">
                <a:solidFill>
                  <a:schemeClr val="dk1"/>
                </a:solidFill>
              </a:defRPr>
            </a:lvl3pPr>
            <a:lvl4pPr indent="-304800" lvl="3" marL="1828800" algn="l">
              <a:lnSpc>
                <a:spcPct val="100000"/>
              </a:lnSpc>
              <a:spcBef>
                <a:spcPts val="1000"/>
              </a:spcBef>
              <a:spcAft>
                <a:spcPts val="0"/>
              </a:spcAft>
              <a:buClr>
                <a:schemeClr val="dk1"/>
              </a:buClr>
              <a:buSzPts val="1200"/>
              <a:buChar char="•"/>
              <a:defRPr sz="1200">
                <a:solidFill>
                  <a:schemeClr val="dk1"/>
                </a:solidFill>
              </a:defRPr>
            </a:lvl4pPr>
            <a:lvl5pPr indent="-304800" lvl="4" marL="2286000" algn="l">
              <a:lnSpc>
                <a:spcPct val="100000"/>
              </a:lnSpc>
              <a:spcBef>
                <a:spcPts val="1000"/>
              </a:spcBef>
              <a:spcAft>
                <a:spcPts val="0"/>
              </a:spcAft>
              <a:buClr>
                <a:schemeClr val="dk1"/>
              </a:buClr>
              <a:buSzPts val="1200"/>
              <a:buChar char="•"/>
              <a:defRPr sz="1200">
                <a:solidFill>
                  <a:schemeClr val="dk1"/>
                </a:solidFill>
              </a:defRPr>
            </a:lvl5pPr>
            <a:lvl6pPr indent="-304800" lvl="5" marL="2743200" algn="l">
              <a:lnSpc>
                <a:spcPct val="100000"/>
              </a:lnSpc>
              <a:spcBef>
                <a:spcPts val="1000"/>
              </a:spcBef>
              <a:spcAft>
                <a:spcPts val="0"/>
              </a:spcAft>
              <a:buClr>
                <a:schemeClr val="dk1"/>
              </a:buClr>
              <a:buSzPts val="1200"/>
              <a:buChar char="•"/>
              <a:defRPr sz="1200">
                <a:solidFill>
                  <a:schemeClr val="dk1"/>
                </a:solidFill>
              </a:defRPr>
            </a:lvl6pPr>
            <a:lvl7pPr indent="-304800" lvl="6" marL="3200400" algn="l">
              <a:lnSpc>
                <a:spcPct val="100000"/>
              </a:lnSpc>
              <a:spcBef>
                <a:spcPts val="1000"/>
              </a:spcBef>
              <a:spcAft>
                <a:spcPts val="0"/>
              </a:spcAft>
              <a:buClr>
                <a:schemeClr val="dk1"/>
              </a:buClr>
              <a:buSzPts val="1200"/>
              <a:buChar char="•"/>
              <a:defRPr sz="1200">
                <a:solidFill>
                  <a:schemeClr val="dk1"/>
                </a:solidFill>
              </a:defRPr>
            </a:lvl7pPr>
            <a:lvl8pPr indent="-304800" lvl="7" marL="3657600" algn="l">
              <a:lnSpc>
                <a:spcPct val="100000"/>
              </a:lnSpc>
              <a:spcBef>
                <a:spcPts val="1000"/>
              </a:spcBef>
              <a:spcAft>
                <a:spcPts val="0"/>
              </a:spcAft>
              <a:buClr>
                <a:schemeClr val="dk1"/>
              </a:buClr>
              <a:buSzPts val="1200"/>
              <a:buChar char="•"/>
              <a:defRPr sz="1200">
                <a:solidFill>
                  <a:schemeClr val="dk1"/>
                </a:solidFill>
              </a:defRPr>
            </a:lvl8pPr>
            <a:lvl9pPr indent="-304800" lvl="8" marL="4114800" algn="l">
              <a:lnSpc>
                <a:spcPct val="100000"/>
              </a:lnSpc>
              <a:spcBef>
                <a:spcPts val="1000"/>
              </a:spcBef>
              <a:spcAft>
                <a:spcPts val="1000"/>
              </a:spcAft>
              <a:buClr>
                <a:schemeClr val="dk1"/>
              </a:buClr>
              <a:buSzPts val="1200"/>
              <a:buChar char="•"/>
              <a:defRPr sz="1200">
                <a:solidFill>
                  <a:schemeClr val="dk1"/>
                </a:solidFill>
              </a:defRPr>
            </a:lvl9pPr>
          </a:lstStyle>
          <a:p/>
        </p:txBody>
      </p:sp>
      <p:sp>
        <p:nvSpPr>
          <p:cNvPr id="100" name="Google Shape;100;p22"/>
          <p:cNvSpPr txBox="1"/>
          <p:nvPr>
            <p:ph idx="6" type="subTitle"/>
          </p:nvPr>
        </p:nvSpPr>
        <p:spPr>
          <a:xfrm>
            <a:off x="6080700" y="1477250"/>
            <a:ext cx="2606100" cy="531300"/>
          </a:xfrm>
          <a:prstGeom prst="rect">
            <a:avLst/>
          </a:prstGeom>
          <a:noFill/>
          <a:ln>
            <a:noFill/>
          </a:ln>
        </p:spPr>
        <p:txBody>
          <a:bodyPr anchorCtr="0" anchor="t" bIns="91425" lIns="137150" spcFirstLastPara="1" rIns="137150" wrap="square" tIns="182875">
            <a:normAutofit/>
          </a:bodyPr>
          <a:lstStyle>
            <a:lvl1pPr lvl="0" marR="0" algn="l">
              <a:lnSpc>
                <a:spcPct val="105000"/>
              </a:lnSpc>
              <a:spcBef>
                <a:spcPts val="0"/>
              </a:spcBef>
              <a:spcAft>
                <a:spcPts val="0"/>
              </a:spcAft>
              <a:buSzPts val="1400"/>
              <a:buNone/>
              <a:defRPr sz="1600">
                <a:solidFill>
                  <a:schemeClr val="accent1"/>
                </a:solidFill>
              </a:defRPr>
            </a:lvl1pPr>
            <a:lvl2pPr lvl="1" algn="l">
              <a:lnSpc>
                <a:spcPct val="100000"/>
              </a:lnSpc>
              <a:spcBef>
                <a:spcPts val="1000"/>
              </a:spcBef>
              <a:spcAft>
                <a:spcPts val="0"/>
              </a:spcAft>
              <a:buSzPts val="1400"/>
              <a:buNone/>
              <a:defRPr/>
            </a:lvl2pPr>
            <a:lvl3pPr lvl="2" algn="l">
              <a:lnSpc>
                <a:spcPct val="100000"/>
              </a:lnSpc>
              <a:spcBef>
                <a:spcPts val="800"/>
              </a:spcBef>
              <a:spcAft>
                <a:spcPts val="0"/>
              </a:spcAft>
              <a:buSzPts val="1400"/>
              <a:buNone/>
              <a:defRPr/>
            </a:lvl3pPr>
            <a:lvl4pPr lvl="3" algn="l">
              <a:lnSpc>
                <a:spcPct val="100000"/>
              </a:lnSpc>
              <a:spcBef>
                <a:spcPts val="800"/>
              </a:spcBef>
              <a:spcAft>
                <a:spcPts val="0"/>
              </a:spcAft>
              <a:buSzPts val="1400"/>
              <a:buNone/>
              <a:defRPr/>
            </a:lvl4pPr>
            <a:lvl5pPr lvl="4" algn="l">
              <a:lnSpc>
                <a:spcPct val="100000"/>
              </a:lnSpc>
              <a:spcBef>
                <a:spcPts val="800"/>
              </a:spcBef>
              <a:spcAft>
                <a:spcPts val="0"/>
              </a:spcAft>
              <a:buSzPts val="1400"/>
              <a:buNone/>
              <a:defRPr/>
            </a:lvl5pPr>
            <a:lvl6pPr lvl="5" algn="l">
              <a:lnSpc>
                <a:spcPct val="100000"/>
              </a:lnSpc>
              <a:spcBef>
                <a:spcPts val="800"/>
              </a:spcBef>
              <a:spcAft>
                <a:spcPts val="0"/>
              </a:spcAft>
              <a:buSzPts val="1400"/>
              <a:buNone/>
              <a:defRPr/>
            </a:lvl6pPr>
            <a:lvl7pPr lvl="6" algn="l">
              <a:lnSpc>
                <a:spcPct val="100000"/>
              </a:lnSpc>
              <a:spcBef>
                <a:spcPts val="800"/>
              </a:spcBef>
              <a:spcAft>
                <a:spcPts val="0"/>
              </a:spcAft>
              <a:buSzPts val="1400"/>
              <a:buNone/>
              <a:defRPr/>
            </a:lvl7pPr>
            <a:lvl8pPr lvl="7" algn="l">
              <a:lnSpc>
                <a:spcPct val="100000"/>
              </a:lnSpc>
              <a:spcBef>
                <a:spcPts val="800"/>
              </a:spcBef>
              <a:spcAft>
                <a:spcPts val="0"/>
              </a:spcAft>
              <a:buSzPts val="1400"/>
              <a:buNone/>
              <a:defRPr/>
            </a:lvl8pPr>
            <a:lvl9pPr lvl="8" algn="l">
              <a:lnSpc>
                <a:spcPct val="100000"/>
              </a:lnSpc>
              <a:spcBef>
                <a:spcPts val="800"/>
              </a:spcBef>
              <a:spcAft>
                <a:spcPts val="800"/>
              </a:spcAft>
              <a:buSzPts val="1400"/>
              <a:buNone/>
              <a:defRPr/>
            </a:lvl9pPr>
          </a:lstStyle>
          <a:p/>
        </p:txBody>
      </p:sp>
      <p:sp>
        <p:nvSpPr>
          <p:cNvPr id="101" name="Google Shape;101;p22"/>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3">
    <p:spTree>
      <p:nvGrpSpPr>
        <p:cNvPr id="102" name="Shape 102"/>
        <p:cNvGrpSpPr/>
        <p:nvPr/>
      </p:nvGrpSpPr>
      <p:grpSpPr>
        <a:xfrm>
          <a:off x="0" y="0"/>
          <a:ext cx="0" cy="0"/>
          <a:chOff x="0" y="0"/>
          <a:chExt cx="0" cy="0"/>
        </a:xfrm>
      </p:grpSpPr>
      <p:sp>
        <p:nvSpPr>
          <p:cNvPr id="103" name="Google Shape;103;p23"/>
          <p:cNvSpPr txBox="1"/>
          <p:nvPr>
            <p:ph idx="1" type="subTitle"/>
          </p:nvPr>
        </p:nvSpPr>
        <p:spPr>
          <a:xfrm>
            <a:off x="457200" y="346600"/>
            <a:ext cx="1824900" cy="2172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sz="8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23"/>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105" name="Google Shape;105;p23"/>
          <p:cNvSpPr txBox="1"/>
          <p:nvPr>
            <p:ph idx="2"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68300" lvl="0" marL="457200" algn="l">
              <a:lnSpc>
                <a:spcPct val="100000"/>
              </a:lnSpc>
              <a:spcBef>
                <a:spcPts val="0"/>
              </a:spcBef>
              <a:spcAft>
                <a:spcPts val="0"/>
              </a:spcAft>
              <a:buSzPts val="2200"/>
              <a:buFont typeface="Helvetica Neue"/>
              <a:buChar char="•"/>
              <a:defRPr sz="2200"/>
            </a:lvl1pPr>
            <a:lvl2pPr indent="-368300" lvl="1" marL="914400" algn="l">
              <a:lnSpc>
                <a:spcPct val="100000"/>
              </a:lnSpc>
              <a:spcBef>
                <a:spcPts val="2000"/>
              </a:spcBef>
              <a:spcAft>
                <a:spcPts val="0"/>
              </a:spcAft>
              <a:buSzPts val="2200"/>
              <a:buChar char="•"/>
              <a:defRPr sz="2200"/>
            </a:lvl2pPr>
            <a:lvl3pPr indent="-368300" lvl="2" marL="1371600" algn="l">
              <a:lnSpc>
                <a:spcPct val="100000"/>
              </a:lnSpc>
              <a:spcBef>
                <a:spcPts val="2000"/>
              </a:spcBef>
              <a:spcAft>
                <a:spcPts val="0"/>
              </a:spcAft>
              <a:buSzPts val="2200"/>
              <a:buChar char="•"/>
              <a:defRPr sz="2200"/>
            </a:lvl3pPr>
            <a:lvl4pPr indent="-368300" lvl="3" marL="1828800" algn="l">
              <a:lnSpc>
                <a:spcPct val="100000"/>
              </a:lnSpc>
              <a:spcBef>
                <a:spcPts val="2000"/>
              </a:spcBef>
              <a:spcAft>
                <a:spcPts val="0"/>
              </a:spcAft>
              <a:buSzPts val="2200"/>
              <a:buChar char="•"/>
              <a:defRPr sz="2200"/>
            </a:lvl4pPr>
            <a:lvl5pPr indent="-368300" lvl="4" marL="2286000" algn="l">
              <a:lnSpc>
                <a:spcPct val="100000"/>
              </a:lnSpc>
              <a:spcBef>
                <a:spcPts val="2000"/>
              </a:spcBef>
              <a:spcAft>
                <a:spcPts val="0"/>
              </a:spcAft>
              <a:buSzPts val="2200"/>
              <a:buChar char="•"/>
              <a:defRPr sz="2200"/>
            </a:lvl5pPr>
            <a:lvl6pPr indent="-368300" lvl="5" marL="2743200" algn="l">
              <a:lnSpc>
                <a:spcPct val="100000"/>
              </a:lnSpc>
              <a:spcBef>
                <a:spcPts val="2000"/>
              </a:spcBef>
              <a:spcAft>
                <a:spcPts val="0"/>
              </a:spcAft>
              <a:buSzPts val="2200"/>
              <a:buChar char="•"/>
              <a:defRPr sz="2200"/>
            </a:lvl6pPr>
            <a:lvl7pPr indent="-368300" lvl="6" marL="3200400" algn="l">
              <a:lnSpc>
                <a:spcPct val="100000"/>
              </a:lnSpc>
              <a:spcBef>
                <a:spcPts val="2000"/>
              </a:spcBef>
              <a:spcAft>
                <a:spcPts val="0"/>
              </a:spcAft>
              <a:buSzPts val="2200"/>
              <a:buChar char="•"/>
              <a:defRPr sz="2200"/>
            </a:lvl7pPr>
            <a:lvl8pPr indent="-368300" lvl="7" marL="3657600" algn="l">
              <a:lnSpc>
                <a:spcPct val="100000"/>
              </a:lnSpc>
              <a:spcBef>
                <a:spcPts val="2000"/>
              </a:spcBef>
              <a:spcAft>
                <a:spcPts val="0"/>
              </a:spcAft>
              <a:buSzPts val="2200"/>
              <a:buChar char="•"/>
              <a:defRPr sz="2200"/>
            </a:lvl8pPr>
            <a:lvl9pPr indent="-368300" lvl="8" marL="4114800" algn="l">
              <a:lnSpc>
                <a:spcPct val="100000"/>
              </a:lnSpc>
              <a:spcBef>
                <a:spcPts val="2000"/>
              </a:spcBef>
              <a:spcAft>
                <a:spcPts val="2000"/>
              </a:spcAft>
              <a:buSzPts val="2200"/>
              <a:buChar char="•"/>
              <a:defRPr sz="2200"/>
            </a:lvl9pPr>
          </a:lstStyle>
          <a:p/>
        </p:txBody>
      </p:sp>
      <p:sp>
        <p:nvSpPr>
          <p:cNvPr id="106" name="Google Shape;106;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1" name="Shape 111"/>
        <p:cNvGrpSpPr/>
        <p:nvPr/>
      </p:nvGrpSpPr>
      <p:grpSpPr>
        <a:xfrm>
          <a:off x="0" y="0"/>
          <a:ext cx="0" cy="0"/>
          <a:chOff x="0" y="0"/>
          <a:chExt cx="0" cy="0"/>
        </a:xfrm>
      </p:grpSpPr>
      <p:sp>
        <p:nvSpPr>
          <p:cNvPr id="112" name="Google Shape;112;p2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3" name="Google Shape;113;p2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4" name="Google Shape;11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5" name="Shape 115"/>
        <p:cNvGrpSpPr/>
        <p:nvPr/>
      </p:nvGrpSpPr>
      <p:grpSpPr>
        <a:xfrm>
          <a:off x="0" y="0"/>
          <a:ext cx="0" cy="0"/>
          <a:chOff x="0" y="0"/>
          <a:chExt cx="0" cy="0"/>
        </a:xfrm>
      </p:grpSpPr>
      <p:sp>
        <p:nvSpPr>
          <p:cNvPr id="116" name="Google Shape;116;p2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7" name="Google Shape;11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8" name="Shape 118"/>
        <p:cNvGrpSpPr/>
        <p:nvPr/>
      </p:nvGrpSpPr>
      <p:grpSpPr>
        <a:xfrm>
          <a:off x="0" y="0"/>
          <a:ext cx="0" cy="0"/>
          <a:chOff x="0" y="0"/>
          <a:chExt cx="0" cy="0"/>
        </a:xfrm>
      </p:grpSpPr>
      <p:sp>
        <p:nvSpPr>
          <p:cNvPr id="119" name="Google Shape;119;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0" name="Google Shape;120;p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21" name="Google Shape;121;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2" name="Shape 122"/>
        <p:cNvGrpSpPr/>
        <p:nvPr/>
      </p:nvGrpSpPr>
      <p:grpSpPr>
        <a:xfrm>
          <a:off x="0" y="0"/>
          <a:ext cx="0" cy="0"/>
          <a:chOff x="0" y="0"/>
          <a:chExt cx="0" cy="0"/>
        </a:xfrm>
      </p:grpSpPr>
      <p:sp>
        <p:nvSpPr>
          <p:cNvPr id="123" name="Google Shape;123;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4" name="Google Shape;124;p2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25" name="Google Shape;125;p2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26" name="Google Shape;126;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7" name="Shape 127"/>
        <p:cNvGrpSpPr/>
        <p:nvPr/>
      </p:nvGrpSpPr>
      <p:grpSpPr>
        <a:xfrm>
          <a:off x="0" y="0"/>
          <a:ext cx="0" cy="0"/>
          <a:chOff x="0" y="0"/>
          <a:chExt cx="0" cy="0"/>
        </a:xfrm>
      </p:grpSpPr>
      <p:sp>
        <p:nvSpPr>
          <p:cNvPr id="128" name="Google Shape;128;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9" name="Google Shape;129;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0" name="Shape 130"/>
        <p:cNvGrpSpPr/>
        <p:nvPr/>
      </p:nvGrpSpPr>
      <p:grpSpPr>
        <a:xfrm>
          <a:off x="0" y="0"/>
          <a:ext cx="0" cy="0"/>
          <a:chOff x="0" y="0"/>
          <a:chExt cx="0" cy="0"/>
        </a:xfrm>
      </p:grpSpPr>
      <p:sp>
        <p:nvSpPr>
          <p:cNvPr id="131" name="Google Shape;131;p3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32" name="Google Shape;132;p3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33" name="Google Shape;133;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4" name="Shape 134"/>
        <p:cNvGrpSpPr/>
        <p:nvPr/>
      </p:nvGrpSpPr>
      <p:grpSpPr>
        <a:xfrm>
          <a:off x="0" y="0"/>
          <a:ext cx="0" cy="0"/>
          <a:chOff x="0" y="0"/>
          <a:chExt cx="0" cy="0"/>
        </a:xfrm>
      </p:grpSpPr>
      <p:sp>
        <p:nvSpPr>
          <p:cNvPr id="135" name="Google Shape;135;p3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36" name="Google Shape;136;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4">
    <p:spTree>
      <p:nvGrpSpPr>
        <p:cNvPr id="17" name="Shape 17"/>
        <p:cNvGrpSpPr/>
        <p:nvPr/>
      </p:nvGrpSpPr>
      <p:grpSpPr>
        <a:xfrm>
          <a:off x="0" y="0"/>
          <a:ext cx="0" cy="0"/>
          <a:chOff x="0" y="0"/>
          <a:chExt cx="0" cy="0"/>
        </a:xfrm>
      </p:grpSpPr>
      <p:sp>
        <p:nvSpPr>
          <p:cNvPr id="18" name="Google Shape;18;p4"/>
          <p:cNvSpPr txBox="1"/>
          <p:nvPr>
            <p:ph idx="1" type="subTitle"/>
          </p:nvPr>
        </p:nvSpPr>
        <p:spPr>
          <a:xfrm>
            <a:off x="457200" y="346600"/>
            <a:ext cx="1824900" cy="2172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Clr>
                <a:schemeClr val="dk1"/>
              </a:buClr>
              <a:buSzPts val="1400"/>
              <a:buNone/>
              <a:defRPr sz="800"/>
            </a:lvl1pPr>
            <a:lvl2pPr lvl="1" algn="l">
              <a:lnSpc>
                <a:spcPct val="100000"/>
              </a:lnSpc>
              <a:spcBef>
                <a:spcPts val="0"/>
              </a:spcBef>
              <a:spcAft>
                <a:spcPts val="0"/>
              </a:spcAft>
              <a:buClr>
                <a:schemeClr val="dk1"/>
              </a:buClr>
              <a:buSzPts val="1400"/>
              <a:buNone/>
              <a:defRPr/>
            </a:lvl2pPr>
            <a:lvl3pPr lvl="2" algn="l">
              <a:lnSpc>
                <a:spcPct val="100000"/>
              </a:lnSpc>
              <a:spcBef>
                <a:spcPts val="0"/>
              </a:spcBef>
              <a:spcAft>
                <a:spcPts val="0"/>
              </a:spcAft>
              <a:buClr>
                <a:schemeClr val="dk1"/>
              </a:buClr>
              <a:buSzPts val="1400"/>
              <a:buNone/>
              <a:defRPr/>
            </a:lvl3pPr>
            <a:lvl4pPr lvl="3" algn="l">
              <a:lnSpc>
                <a:spcPct val="100000"/>
              </a:lnSpc>
              <a:spcBef>
                <a:spcPts val="0"/>
              </a:spcBef>
              <a:spcAft>
                <a:spcPts val="0"/>
              </a:spcAft>
              <a:buClr>
                <a:schemeClr val="dk1"/>
              </a:buClr>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4"/>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Clr>
                <a:schemeClr val="dk1"/>
              </a:buClr>
              <a:buSzPts val="2800"/>
              <a:buNone/>
              <a:defRPr>
                <a:solidFill>
                  <a:schemeClr val="dk1"/>
                </a:solidFill>
              </a:defRPr>
            </a:lvl1pPr>
            <a:lvl2pPr lvl="1" algn="l">
              <a:lnSpc>
                <a:spcPct val="75000"/>
              </a:lnSpc>
              <a:spcBef>
                <a:spcPts val="0"/>
              </a:spcBef>
              <a:spcAft>
                <a:spcPts val="0"/>
              </a:spcAft>
              <a:buClr>
                <a:schemeClr val="dk1"/>
              </a:buClr>
              <a:buSzPts val="2800"/>
              <a:buNone/>
              <a:defRPr>
                <a:solidFill>
                  <a:schemeClr val="dk1"/>
                </a:solidFill>
              </a:defRPr>
            </a:lvl2pPr>
            <a:lvl3pPr lvl="2" algn="l">
              <a:lnSpc>
                <a:spcPct val="75000"/>
              </a:lnSpc>
              <a:spcBef>
                <a:spcPts val="0"/>
              </a:spcBef>
              <a:spcAft>
                <a:spcPts val="0"/>
              </a:spcAft>
              <a:buClr>
                <a:schemeClr val="dk1"/>
              </a:buClr>
              <a:buSzPts val="2800"/>
              <a:buNone/>
              <a:defRPr>
                <a:solidFill>
                  <a:schemeClr val="dk1"/>
                </a:solidFill>
              </a:defRPr>
            </a:lvl3pPr>
            <a:lvl4pPr lvl="3" algn="l">
              <a:lnSpc>
                <a:spcPct val="75000"/>
              </a:lnSpc>
              <a:spcBef>
                <a:spcPts val="0"/>
              </a:spcBef>
              <a:spcAft>
                <a:spcPts val="0"/>
              </a:spcAft>
              <a:buClr>
                <a:schemeClr val="dk1"/>
              </a:buClr>
              <a:buSzPts val="2800"/>
              <a:buNone/>
              <a:defRPr>
                <a:solidFill>
                  <a:schemeClr val="dk1"/>
                </a:solidFill>
              </a:defRPr>
            </a:lvl4pPr>
            <a:lvl5pPr lvl="4" algn="l">
              <a:lnSpc>
                <a:spcPct val="75000"/>
              </a:lnSpc>
              <a:spcBef>
                <a:spcPts val="0"/>
              </a:spcBef>
              <a:spcAft>
                <a:spcPts val="0"/>
              </a:spcAft>
              <a:buClr>
                <a:schemeClr val="dk1"/>
              </a:buClr>
              <a:buSzPts val="2800"/>
              <a:buNone/>
              <a:defRPr>
                <a:solidFill>
                  <a:schemeClr val="dk1"/>
                </a:solidFill>
              </a:defRPr>
            </a:lvl5pPr>
            <a:lvl6pPr lvl="5" algn="l">
              <a:lnSpc>
                <a:spcPct val="75000"/>
              </a:lnSpc>
              <a:spcBef>
                <a:spcPts val="0"/>
              </a:spcBef>
              <a:spcAft>
                <a:spcPts val="0"/>
              </a:spcAft>
              <a:buClr>
                <a:schemeClr val="dk1"/>
              </a:buClr>
              <a:buSzPts val="2800"/>
              <a:buNone/>
              <a:defRPr>
                <a:solidFill>
                  <a:schemeClr val="dk1"/>
                </a:solidFill>
              </a:defRPr>
            </a:lvl6pPr>
            <a:lvl7pPr lvl="6" algn="l">
              <a:lnSpc>
                <a:spcPct val="75000"/>
              </a:lnSpc>
              <a:spcBef>
                <a:spcPts val="0"/>
              </a:spcBef>
              <a:spcAft>
                <a:spcPts val="0"/>
              </a:spcAft>
              <a:buClr>
                <a:schemeClr val="dk1"/>
              </a:buClr>
              <a:buSzPts val="2800"/>
              <a:buNone/>
              <a:defRPr>
                <a:solidFill>
                  <a:schemeClr val="dk1"/>
                </a:solidFill>
              </a:defRPr>
            </a:lvl7pPr>
            <a:lvl8pPr lvl="7" algn="l">
              <a:lnSpc>
                <a:spcPct val="75000"/>
              </a:lnSpc>
              <a:spcBef>
                <a:spcPts val="0"/>
              </a:spcBef>
              <a:spcAft>
                <a:spcPts val="0"/>
              </a:spcAft>
              <a:buClr>
                <a:schemeClr val="dk1"/>
              </a:buClr>
              <a:buSzPts val="2800"/>
              <a:buNone/>
              <a:defRPr>
                <a:solidFill>
                  <a:schemeClr val="dk1"/>
                </a:solidFill>
              </a:defRPr>
            </a:lvl8pPr>
            <a:lvl9pPr lvl="8" algn="l">
              <a:lnSpc>
                <a:spcPct val="75000"/>
              </a:lnSpc>
              <a:spcBef>
                <a:spcPts val="0"/>
              </a:spcBef>
              <a:spcAft>
                <a:spcPts val="0"/>
              </a:spcAft>
              <a:buClr>
                <a:schemeClr val="dk1"/>
              </a:buClr>
              <a:buSzPts val="2800"/>
              <a:buNone/>
              <a:defRPr>
                <a:solidFill>
                  <a:schemeClr val="dk1"/>
                </a:solidFill>
              </a:defRPr>
            </a:lvl9pPr>
          </a:lstStyle>
          <a:p/>
        </p:txBody>
      </p:sp>
      <p:sp>
        <p:nvSpPr>
          <p:cNvPr id="20" name="Google Shape;20;p4"/>
          <p:cNvSpPr txBox="1"/>
          <p:nvPr>
            <p:ph idx="2"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68300" lvl="0" marL="457200" algn="l">
              <a:lnSpc>
                <a:spcPct val="100000"/>
              </a:lnSpc>
              <a:spcBef>
                <a:spcPts val="0"/>
              </a:spcBef>
              <a:spcAft>
                <a:spcPts val="0"/>
              </a:spcAft>
              <a:buSzPts val="2200"/>
              <a:buFont typeface="Helvetica Neue"/>
              <a:buChar char="•"/>
              <a:defRPr sz="2200"/>
            </a:lvl1pPr>
            <a:lvl2pPr indent="-368300" lvl="1" marL="914400" algn="l">
              <a:lnSpc>
                <a:spcPct val="100000"/>
              </a:lnSpc>
              <a:spcBef>
                <a:spcPts val="2000"/>
              </a:spcBef>
              <a:spcAft>
                <a:spcPts val="0"/>
              </a:spcAft>
              <a:buSzPts val="2200"/>
              <a:buChar char="•"/>
              <a:defRPr sz="2200"/>
            </a:lvl2pPr>
            <a:lvl3pPr indent="-368300" lvl="2" marL="1371600" algn="l">
              <a:lnSpc>
                <a:spcPct val="100000"/>
              </a:lnSpc>
              <a:spcBef>
                <a:spcPts val="2000"/>
              </a:spcBef>
              <a:spcAft>
                <a:spcPts val="0"/>
              </a:spcAft>
              <a:buSzPts val="2200"/>
              <a:buChar char="•"/>
              <a:defRPr sz="2200"/>
            </a:lvl3pPr>
            <a:lvl4pPr indent="-368300" lvl="3" marL="1828800" algn="l">
              <a:lnSpc>
                <a:spcPct val="100000"/>
              </a:lnSpc>
              <a:spcBef>
                <a:spcPts val="2000"/>
              </a:spcBef>
              <a:spcAft>
                <a:spcPts val="0"/>
              </a:spcAft>
              <a:buSzPts val="2200"/>
              <a:buChar char="•"/>
              <a:defRPr sz="2200"/>
            </a:lvl4pPr>
            <a:lvl5pPr indent="-368300" lvl="4" marL="2286000" algn="l">
              <a:lnSpc>
                <a:spcPct val="100000"/>
              </a:lnSpc>
              <a:spcBef>
                <a:spcPts val="2000"/>
              </a:spcBef>
              <a:spcAft>
                <a:spcPts val="0"/>
              </a:spcAft>
              <a:buSzPts val="2200"/>
              <a:buChar char="•"/>
              <a:defRPr sz="2200"/>
            </a:lvl5pPr>
            <a:lvl6pPr indent="-368300" lvl="5" marL="2743200" algn="l">
              <a:lnSpc>
                <a:spcPct val="100000"/>
              </a:lnSpc>
              <a:spcBef>
                <a:spcPts val="2000"/>
              </a:spcBef>
              <a:spcAft>
                <a:spcPts val="0"/>
              </a:spcAft>
              <a:buSzPts val="2200"/>
              <a:buChar char="•"/>
              <a:defRPr sz="2200"/>
            </a:lvl6pPr>
            <a:lvl7pPr indent="-368300" lvl="6" marL="3200400" algn="l">
              <a:lnSpc>
                <a:spcPct val="100000"/>
              </a:lnSpc>
              <a:spcBef>
                <a:spcPts val="2000"/>
              </a:spcBef>
              <a:spcAft>
                <a:spcPts val="0"/>
              </a:spcAft>
              <a:buSzPts val="2200"/>
              <a:buChar char="•"/>
              <a:defRPr sz="2200"/>
            </a:lvl7pPr>
            <a:lvl8pPr indent="-368300" lvl="7" marL="3657600" algn="l">
              <a:lnSpc>
                <a:spcPct val="100000"/>
              </a:lnSpc>
              <a:spcBef>
                <a:spcPts val="2000"/>
              </a:spcBef>
              <a:spcAft>
                <a:spcPts val="0"/>
              </a:spcAft>
              <a:buSzPts val="2200"/>
              <a:buChar char="•"/>
              <a:defRPr sz="2200"/>
            </a:lvl8pPr>
            <a:lvl9pPr indent="-368300" lvl="8" marL="4114800" algn="l">
              <a:lnSpc>
                <a:spcPct val="100000"/>
              </a:lnSpc>
              <a:spcBef>
                <a:spcPts val="2000"/>
              </a:spcBef>
              <a:spcAft>
                <a:spcPts val="2000"/>
              </a:spcAft>
              <a:buSzPts val="2200"/>
              <a:buChar char="•"/>
              <a:defRPr sz="2200"/>
            </a:lvl9pPr>
          </a:lstStyle>
          <a:p/>
        </p:txBody>
      </p:sp>
      <p:sp>
        <p:nvSpPr>
          <p:cNvPr id="21" name="Google Shape;21;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7" name="Shape 137"/>
        <p:cNvGrpSpPr/>
        <p:nvPr/>
      </p:nvGrpSpPr>
      <p:grpSpPr>
        <a:xfrm>
          <a:off x="0" y="0"/>
          <a:ext cx="0" cy="0"/>
          <a:chOff x="0" y="0"/>
          <a:chExt cx="0" cy="0"/>
        </a:xfrm>
      </p:grpSpPr>
      <p:sp>
        <p:nvSpPr>
          <p:cNvPr id="138" name="Google Shape;138;p3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3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40" name="Google Shape;140;p3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41" name="Google Shape;141;p3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42" name="Google Shape;142;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3" name="Shape 143"/>
        <p:cNvGrpSpPr/>
        <p:nvPr/>
      </p:nvGrpSpPr>
      <p:grpSpPr>
        <a:xfrm>
          <a:off x="0" y="0"/>
          <a:ext cx="0" cy="0"/>
          <a:chOff x="0" y="0"/>
          <a:chExt cx="0" cy="0"/>
        </a:xfrm>
      </p:grpSpPr>
      <p:sp>
        <p:nvSpPr>
          <p:cNvPr id="144" name="Google Shape;144;p3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145" name="Google Shape;145;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6" name="Shape 146"/>
        <p:cNvGrpSpPr/>
        <p:nvPr/>
      </p:nvGrpSpPr>
      <p:grpSpPr>
        <a:xfrm>
          <a:off x="0" y="0"/>
          <a:ext cx="0" cy="0"/>
          <a:chOff x="0" y="0"/>
          <a:chExt cx="0" cy="0"/>
        </a:xfrm>
      </p:grpSpPr>
      <p:sp>
        <p:nvSpPr>
          <p:cNvPr id="147" name="Google Shape;147;p3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48" name="Google Shape;148;p3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49" name="Google Shape;149;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3">
  <p:cSld name="TITLE_AND_BODY_2_3">
    <p:spTree>
      <p:nvGrpSpPr>
        <p:cNvPr id="22" name="Shape 22"/>
        <p:cNvGrpSpPr/>
        <p:nvPr/>
      </p:nvGrpSpPr>
      <p:grpSpPr>
        <a:xfrm>
          <a:off x="0" y="0"/>
          <a:ext cx="0" cy="0"/>
          <a:chOff x="0" y="0"/>
          <a:chExt cx="0" cy="0"/>
        </a:xfrm>
      </p:grpSpPr>
      <p:sp>
        <p:nvSpPr>
          <p:cNvPr id="23" name="Google Shape;23;p5"/>
          <p:cNvSpPr txBox="1"/>
          <p:nvPr>
            <p:ph type="title"/>
          </p:nvPr>
        </p:nvSpPr>
        <p:spPr>
          <a:xfrm>
            <a:off x="457200" y="356200"/>
            <a:ext cx="52590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24" name="Google Shape;24;p5"/>
          <p:cNvSpPr txBox="1"/>
          <p:nvPr>
            <p:ph idx="1" type="body"/>
          </p:nvPr>
        </p:nvSpPr>
        <p:spPr>
          <a:xfrm>
            <a:off x="457200" y="928900"/>
            <a:ext cx="5259000" cy="3653400"/>
          </a:xfrm>
          <a:prstGeom prst="rect">
            <a:avLst/>
          </a:prstGeom>
          <a:noFill/>
          <a:ln>
            <a:noFill/>
          </a:ln>
        </p:spPr>
        <p:txBody>
          <a:bodyPr anchorCtr="0" anchor="ctr" bIns="91425" lIns="0"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500"/>
              </a:spcBef>
              <a:spcAft>
                <a:spcPts val="0"/>
              </a:spcAft>
              <a:buSzPts val="1400"/>
              <a:buChar char="•"/>
              <a:defRPr/>
            </a:lvl2pPr>
            <a:lvl3pPr indent="-317500" lvl="2" marL="1371600" algn="l">
              <a:lnSpc>
                <a:spcPct val="100000"/>
              </a:lnSpc>
              <a:spcBef>
                <a:spcPts val="1500"/>
              </a:spcBef>
              <a:spcAft>
                <a:spcPts val="0"/>
              </a:spcAft>
              <a:buSzPts val="1400"/>
              <a:buChar char="•"/>
              <a:defRPr/>
            </a:lvl3pPr>
            <a:lvl4pPr indent="-317500" lvl="3" marL="1828800" algn="l">
              <a:lnSpc>
                <a:spcPct val="100000"/>
              </a:lnSpc>
              <a:spcBef>
                <a:spcPts val="1500"/>
              </a:spcBef>
              <a:spcAft>
                <a:spcPts val="0"/>
              </a:spcAft>
              <a:buSzPts val="1400"/>
              <a:buChar char="•"/>
              <a:defRPr/>
            </a:lvl4pPr>
            <a:lvl5pPr indent="-317500" lvl="4" marL="2286000" algn="l">
              <a:lnSpc>
                <a:spcPct val="100000"/>
              </a:lnSpc>
              <a:spcBef>
                <a:spcPts val="1500"/>
              </a:spcBef>
              <a:spcAft>
                <a:spcPts val="0"/>
              </a:spcAft>
              <a:buSzPts val="1400"/>
              <a:buChar char="•"/>
              <a:defRPr/>
            </a:lvl5pPr>
            <a:lvl6pPr indent="-317500" lvl="5" marL="2743200" algn="l">
              <a:lnSpc>
                <a:spcPct val="100000"/>
              </a:lnSpc>
              <a:spcBef>
                <a:spcPts val="1500"/>
              </a:spcBef>
              <a:spcAft>
                <a:spcPts val="0"/>
              </a:spcAft>
              <a:buSzPts val="1400"/>
              <a:buChar char="•"/>
              <a:defRPr/>
            </a:lvl6pPr>
            <a:lvl7pPr indent="-317500" lvl="6" marL="3200400" algn="l">
              <a:lnSpc>
                <a:spcPct val="100000"/>
              </a:lnSpc>
              <a:spcBef>
                <a:spcPts val="1500"/>
              </a:spcBef>
              <a:spcAft>
                <a:spcPts val="0"/>
              </a:spcAft>
              <a:buSzPts val="1400"/>
              <a:buChar char="•"/>
              <a:defRPr/>
            </a:lvl7pPr>
            <a:lvl8pPr indent="-317500" lvl="7" marL="3657600" algn="l">
              <a:lnSpc>
                <a:spcPct val="100000"/>
              </a:lnSpc>
              <a:spcBef>
                <a:spcPts val="1500"/>
              </a:spcBef>
              <a:spcAft>
                <a:spcPts val="0"/>
              </a:spcAft>
              <a:buSzPts val="1400"/>
              <a:buChar char="•"/>
              <a:defRPr/>
            </a:lvl8pPr>
            <a:lvl9pPr indent="-317500" lvl="8" marL="4114800" algn="l">
              <a:lnSpc>
                <a:spcPct val="100000"/>
              </a:lnSpc>
              <a:spcBef>
                <a:spcPts val="1500"/>
              </a:spcBef>
              <a:spcAft>
                <a:spcPts val="1500"/>
              </a:spcAft>
              <a:buSzPts val="1400"/>
              <a:buChar char="•"/>
              <a:defRPr/>
            </a:lvl9pPr>
          </a:lstStyle>
          <a:p/>
        </p:txBody>
      </p:sp>
      <p:sp>
        <p:nvSpPr>
          <p:cNvPr id="25" name="Google Shape;25;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5"/>
          <p:cNvSpPr/>
          <p:nvPr>
            <p:ph idx="2" type="pic"/>
          </p:nvPr>
        </p:nvSpPr>
        <p:spPr>
          <a:xfrm>
            <a:off x="6173525" y="-13300"/>
            <a:ext cx="2970600" cy="51567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6"/>
          <p:cNvSpPr txBox="1"/>
          <p:nvPr>
            <p:ph type="title"/>
          </p:nvPr>
        </p:nvSpPr>
        <p:spPr>
          <a:xfrm>
            <a:off x="311700" y="2150850"/>
            <a:ext cx="8520600" cy="841800"/>
          </a:xfrm>
          <a:prstGeom prst="rect">
            <a:avLst/>
          </a:prstGeom>
          <a:noFill/>
          <a:ln>
            <a:noFill/>
          </a:ln>
        </p:spPr>
        <p:txBody>
          <a:bodyPr anchorCtr="0" anchor="ctr" bIns="91425" lIns="0" spcFirstLastPara="1" rIns="0" wrap="square" tIns="91425">
            <a:normAutofit/>
          </a:bodyPr>
          <a:lstStyle>
            <a:lvl1pPr lvl="0" algn="ctr">
              <a:lnSpc>
                <a:spcPct val="75000"/>
              </a:lnSpc>
              <a:spcBef>
                <a:spcPts val="0"/>
              </a:spcBef>
              <a:spcAft>
                <a:spcPts val="0"/>
              </a:spcAft>
              <a:buSzPts val="3600"/>
              <a:buNone/>
              <a:defRPr sz="3600"/>
            </a:lvl1pPr>
            <a:lvl2pPr lvl="1" algn="ctr">
              <a:lnSpc>
                <a:spcPct val="75000"/>
              </a:lnSpc>
              <a:spcBef>
                <a:spcPts val="0"/>
              </a:spcBef>
              <a:spcAft>
                <a:spcPts val="0"/>
              </a:spcAft>
              <a:buSzPts val="3600"/>
              <a:buNone/>
              <a:defRPr sz="3600"/>
            </a:lvl2pPr>
            <a:lvl3pPr lvl="2" algn="ctr">
              <a:lnSpc>
                <a:spcPct val="75000"/>
              </a:lnSpc>
              <a:spcBef>
                <a:spcPts val="0"/>
              </a:spcBef>
              <a:spcAft>
                <a:spcPts val="0"/>
              </a:spcAft>
              <a:buSzPts val="3600"/>
              <a:buNone/>
              <a:defRPr sz="3600"/>
            </a:lvl3pPr>
            <a:lvl4pPr lvl="3" algn="ctr">
              <a:lnSpc>
                <a:spcPct val="75000"/>
              </a:lnSpc>
              <a:spcBef>
                <a:spcPts val="0"/>
              </a:spcBef>
              <a:spcAft>
                <a:spcPts val="0"/>
              </a:spcAft>
              <a:buSzPts val="3600"/>
              <a:buNone/>
              <a:defRPr sz="3600"/>
            </a:lvl4pPr>
            <a:lvl5pPr lvl="4" algn="ctr">
              <a:lnSpc>
                <a:spcPct val="75000"/>
              </a:lnSpc>
              <a:spcBef>
                <a:spcPts val="0"/>
              </a:spcBef>
              <a:spcAft>
                <a:spcPts val="0"/>
              </a:spcAft>
              <a:buSzPts val="3600"/>
              <a:buNone/>
              <a:defRPr sz="3600"/>
            </a:lvl5pPr>
            <a:lvl6pPr lvl="5" algn="ctr">
              <a:lnSpc>
                <a:spcPct val="75000"/>
              </a:lnSpc>
              <a:spcBef>
                <a:spcPts val="0"/>
              </a:spcBef>
              <a:spcAft>
                <a:spcPts val="0"/>
              </a:spcAft>
              <a:buSzPts val="3600"/>
              <a:buNone/>
              <a:defRPr sz="3600"/>
            </a:lvl6pPr>
            <a:lvl7pPr lvl="6" algn="ctr">
              <a:lnSpc>
                <a:spcPct val="75000"/>
              </a:lnSpc>
              <a:spcBef>
                <a:spcPts val="0"/>
              </a:spcBef>
              <a:spcAft>
                <a:spcPts val="0"/>
              </a:spcAft>
              <a:buSzPts val="3600"/>
              <a:buNone/>
              <a:defRPr sz="3600"/>
            </a:lvl7pPr>
            <a:lvl8pPr lvl="7" algn="ctr">
              <a:lnSpc>
                <a:spcPct val="75000"/>
              </a:lnSpc>
              <a:spcBef>
                <a:spcPts val="0"/>
              </a:spcBef>
              <a:spcAft>
                <a:spcPts val="0"/>
              </a:spcAft>
              <a:buSzPts val="3600"/>
              <a:buNone/>
              <a:defRPr sz="3600"/>
            </a:lvl8pPr>
            <a:lvl9pPr lvl="8" algn="ctr">
              <a:lnSpc>
                <a:spcPct val="75000"/>
              </a:lnSpc>
              <a:spcBef>
                <a:spcPts val="0"/>
              </a:spcBef>
              <a:spcAft>
                <a:spcPts val="0"/>
              </a:spcAft>
              <a:buSzPts val="3600"/>
              <a:buNone/>
              <a:defRPr sz="3600"/>
            </a:lvl9pPr>
          </a:lstStyle>
          <a:p/>
        </p:txBody>
      </p:sp>
      <p:sp>
        <p:nvSpPr>
          <p:cNvPr id="29" name="Google Shape;29;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 name="Shape 30"/>
        <p:cNvGrpSpPr/>
        <p:nvPr/>
      </p:nvGrpSpPr>
      <p:grpSpPr>
        <a:xfrm>
          <a:off x="0" y="0"/>
          <a:ext cx="0" cy="0"/>
          <a:chOff x="0" y="0"/>
          <a:chExt cx="0" cy="0"/>
        </a:xfrm>
      </p:grpSpPr>
      <p:sp>
        <p:nvSpPr>
          <p:cNvPr id="31" name="Google Shape;31;p7"/>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32" name="Google Shape;32;p7"/>
          <p:cNvSpPr txBox="1"/>
          <p:nvPr>
            <p:ph idx="1"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800"/>
              </a:spcBef>
              <a:spcAft>
                <a:spcPts val="0"/>
              </a:spcAft>
              <a:buSzPts val="1400"/>
              <a:buChar char="•"/>
              <a:defRPr/>
            </a:lvl2pPr>
            <a:lvl3pPr indent="-317500" lvl="2" marL="1371600" algn="l">
              <a:lnSpc>
                <a:spcPct val="100000"/>
              </a:lnSpc>
              <a:spcBef>
                <a:spcPts val="800"/>
              </a:spcBef>
              <a:spcAft>
                <a:spcPts val="0"/>
              </a:spcAft>
              <a:buSzPts val="1400"/>
              <a:buChar char="•"/>
              <a:defRPr/>
            </a:lvl3pPr>
            <a:lvl4pPr indent="-317500" lvl="3" marL="1828800" algn="l">
              <a:lnSpc>
                <a:spcPct val="100000"/>
              </a:lnSpc>
              <a:spcBef>
                <a:spcPts val="800"/>
              </a:spcBef>
              <a:spcAft>
                <a:spcPts val="0"/>
              </a:spcAft>
              <a:buSzPts val="1400"/>
              <a:buChar char="•"/>
              <a:defRPr/>
            </a:lvl4pPr>
            <a:lvl5pPr indent="-317500" lvl="4" marL="2286000" algn="l">
              <a:lnSpc>
                <a:spcPct val="100000"/>
              </a:lnSpc>
              <a:spcBef>
                <a:spcPts val="800"/>
              </a:spcBef>
              <a:spcAft>
                <a:spcPts val="0"/>
              </a:spcAft>
              <a:buSzPts val="1400"/>
              <a:buChar char="•"/>
              <a:defRPr/>
            </a:lvl5pPr>
            <a:lvl6pPr indent="-317500" lvl="5" marL="2743200" algn="l">
              <a:lnSpc>
                <a:spcPct val="100000"/>
              </a:lnSpc>
              <a:spcBef>
                <a:spcPts val="800"/>
              </a:spcBef>
              <a:spcAft>
                <a:spcPts val="0"/>
              </a:spcAft>
              <a:buSzPts val="1400"/>
              <a:buChar char="•"/>
              <a:defRPr/>
            </a:lvl6pPr>
            <a:lvl7pPr indent="-317500" lvl="6" marL="3200400" algn="l">
              <a:lnSpc>
                <a:spcPct val="100000"/>
              </a:lnSpc>
              <a:spcBef>
                <a:spcPts val="800"/>
              </a:spcBef>
              <a:spcAft>
                <a:spcPts val="0"/>
              </a:spcAft>
              <a:buSzPts val="1400"/>
              <a:buChar char="•"/>
              <a:defRPr/>
            </a:lvl7pPr>
            <a:lvl8pPr indent="-317500" lvl="7" marL="3657600" algn="l">
              <a:lnSpc>
                <a:spcPct val="100000"/>
              </a:lnSpc>
              <a:spcBef>
                <a:spcPts val="800"/>
              </a:spcBef>
              <a:spcAft>
                <a:spcPts val="0"/>
              </a:spcAft>
              <a:buSzPts val="1400"/>
              <a:buChar char="•"/>
              <a:defRPr/>
            </a:lvl8pPr>
            <a:lvl9pPr indent="-317500" lvl="8" marL="4114800" algn="l">
              <a:lnSpc>
                <a:spcPct val="100000"/>
              </a:lnSpc>
              <a:spcBef>
                <a:spcPts val="800"/>
              </a:spcBef>
              <a:spcAft>
                <a:spcPts val="800"/>
              </a:spcAft>
              <a:buSzPts val="1400"/>
              <a:buChar char="•"/>
              <a:defRPr/>
            </a:lvl9pPr>
          </a:lstStyle>
          <a:p/>
        </p:txBody>
      </p:sp>
      <p:sp>
        <p:nvSpPr>
          <p:cNvPr id="33" name="Google Shape;33;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2">
    <p:spTree>
      <p:nvGrpSpPr>
        <p:cNvPr id="34" name="Shape 34"/>
        <p:cNvGrpSpPr/>
        <p:nvPr/>
      </p:nvGrpSpPr>
      <p:grpSpPr>
        <a:xfrm>
          <a:off x="0" y="0"/>
          <a:ext cx="0" cy="0"/>
          <a:chOff x="0" y="0"/>
          <a:chExt cx="0" cy="0"/>
        </a:xfrm>
      </p:grpSpPr>
      <p:sp>
        <p:nvSpPr>
          <p:cNvPr id="35" name="Google Shape;35;p8"/>
          <p:cNvSpPr txBox="1"/>
          <p:nvPr>
            <p:ph type="title"/>
          </p:nvPr>
        </p:nvSpPr>
        <p:spPr>
          <a:xfrm>
            <a:off x="457200" y="356200"/>
            <a:ext cx="52590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36" name="Google Shape;36;p8"/>
          <p:cNvSpPr txBox="1"/>
          <p:nvPr>
            <p:ph idx="1" type="body"/>
          </p:nvPr>
        </p:nvSpPr>
        <p:spPr>
          <a:xfrm>
            <a:off x="457200" y="928900"/>
            <a:ext cx="5259000" cy="3653400"/>
          </a:xfrm>
          <a:prstGeom prst="rect">
            <a:avLst/>
          </a:prstGeom>
          <a:noFill/>
          <a:ln>
            <a:noFill/>
          </a:ln>
        </p:spPr>
        <p:txBody>
          <a:bodyPr anchorCtr="0" anchor="ctr" bIns="91425" lIns="0"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500"/>
              </a:spcBef>
              <a:spcAft>
                <a:spcPts val="0"/>
              </a:spcAft>
              <a:buSzPts val="1400"/>
              <a:buChar char="•"/>
              <a:defRPr/>
            </a:lvl2pPr>
            <a:lvl3pPr indent="-317500" lvl="2" marL="1371600" algn="l">
              <a:lnSpc>
                <a:spcPct val="100000"/>
              </a:lnSpc>
              <a:spcBef>
                <a:spcPts val="1500"/>
              </a:spcBef>
              <a:spcAft>
                <a:spcPts val="0"/>
              </a:spcAft>
              <a:buSzPts val="1400"/>
              <a:buChar char="•"/>
              <a:defRPr/>
            </a:lvl3pPr>
            <a:lvl4pPr indent="-317500" lvl="3" marL="1828800" algn="l">
              <a:lnSpc>
                <a:spcPct val="100000"/>
              </a:lnSpc>
              <a:spcBef>
                <a:spcPts val="1500"/>
              </a:spcBef>
              <a:spcAft>
                <a:spcPts val="0"/>
              </a:spcAft>
              <a:buSzPts val="1400"/>
              <a:buChar char="•"/>
              <a:defRPr/>
            </a:lvl4pPr>
            <a:lvl5pPr indent="-317500" lvl="4" marL="2286000" algn="l">
              <a:lnSpc>
                <a:spcPct val="100000"/>
              </a:lnSpc>
              <a:spcBef>
                <a:spcPts val="1500"/>
              </a:spcBef>
              <a:spcAft>
                <a:spcPts val="0"/>
              </a:spcAft>
              <a:buSzPts val="1400"/>
              <a:buChar char="•"/>
              <a:defRPr/>
            </a:lvl5pPr>
            <a:lvl6pPr indent="-317500" lvl="5" marL="2743200" algn="l">
              <a:lnSpc>
                <a:spcPct val="100000"/>
              </a:lnSpc>
              <a:spcBef>
                <a:spcPts val="1500"/>
              </a:spcBef>
              <a:spcAft>
                <a:spcPts val="0"/>
              </a:spcAft>
              <a:buSzPts val="1400"/>
              <a:buChar char="•"/>
              <a:defRPr/>
            </a:lvl6pPr>
            <a:lvl7pPr indent="-317500" lvl="6" marL="3200400" algn="l">
              <a:lnSpc>
                <a:spcPct val="100000"/>
              </a:lnSpc>
              <a:spcBef>
                <a:spcPts val="1500"/>
              </a:spcBef>
              <a:spcAft>
                <a:spcPts val="0"/>
              </a:spcAft>
              <a:buSzPts val="1400"/>
              <a:buChar char="•"/>
              <a:defRPr/>
            </a:lvl7pPr>
            <a:lvl8pPr indent="-317500" lvl="7" marL="3657600" algn="l">
              <a:lnSpc>
                <a:spcPct val="100000"/>
              </a:lnSpc>
              <a:spcBef>
                <a:spcPts val="1500"/>
              </a:spcBef>
              <a:spcAft>
                <a:spcPts val="0"/>
              </a:spcAft>
              <a:buSzPts val="1400"/>
              <a:buChar char="•"/>
              <a:defRPr/>
            </a:lvl8pPr>
            <a:lvl9pPr indent="-317500" lvl="8" marL="4114800" algn="l">
              <a:lnSpc>
                <a:spcPct val="100000"/>
              </a:lnSpc>
              <a:spcBef>
                <a:spcPts val="1500"/>
              </a:spcBef>
              <a:spcAft>
                <a:spcPts val="1500"/>
              </a:spcAft>
              <a:buSzPts val="1400"/>
              <a:buChar char="•"/>
              <a:defRPr/>
            </a:lvl9pPr>
          </a:lstStyle>
          <a:p/>
        </p:txBody>
      </p:sp>
      <p:sp>
        <p:nvSpPr>
          <p:cNvPr id="37" name="Google Shape;37;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38" name="Google Shape;38;p8"/>
          <p:cNvSpPr/>
          <p:nvPr>
            <p:ph idx="2" type="pic"/>
          </p:nvPr>
        </p:nvSpPr>
        <p:spPr>
          <a:xfrm>
            <a:off x="6178850" y="598400"/>
            <a:ext cx="2511900" cy="2514600"/>
          </a:xfrm>
          <a:prstGeom prst="ellipse">
            <a:avLst/>
          </a:prstGeom>
          <a:noFill/>
          <a:ln cap="flat" cmpd="sng" w="9525">
            <a:solidFill>
              <a:schemeClr val="accent5"/>
            </a:solidFill>
            <a:prstDash val="solid"/>
            <a:round/>
            <a:headEnd len="sm" w="sm" type="none"/>
            <a:tailEnd len="sm" w="sm" type="none"/>
          </a:ln>
        </p:spPr>
      </p:sp>
      <p:sp>
        <p:nvSpPr>
          <p:cNvPr id="39" name="Google Shape;39;p8"/>
          <p:cNvSpPr/>
          <p:nvPr>
            <p:ph idx="3" type="pic"/>
          </p:nvPr>
        </p:nvSpPr>
        <p:spPr>
          <a:xfrm>
            <a:off x="5108950" y="2148625"/>
            <a:ext cx="2511900" cy="2514600"/>
          </a:xfrm>
          <a:prstGeom prst="ellipse">
            <a:avLst/>
          </a:prstGeom>
          <a:noFill/>
          <a:ln cap="flat" cmpd="sng" w="9525">
            <a:solidFill>
              <a:schemeClr val="accent5"/>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2">
  <p:cSld name="TITLE_AND_BODY_2_2">
    <p:spTree>
      <p:nvGrpSpPr>
        <p:cNvPr id="40" name="Shape 40"/>
        <p:cNvGrpSpPr/>
        <p:nvPr/>
      </p:nvGrpSpPr>
      <p:grpSpPr>
        <a:xfrm>
          <a:off x="0" y="0"/>
          <a:ext cx="0" cy="0"/>
          <a:chOff x="0" y="0"/>
          <a:chExt cx="0" cy="0"/>
        </a:xfrm>
      </p:grpSpPr>
      <p:sp>
        <p:nvSpPr>
          <p:cNvPr id="41" name="Google Shape;41;p9"/>
          <p:cNvSpPr txBox="1"/>
          <p:nvPr>
            <p:ph idx="1" type="body"/>
          </p:nvPr>
        </p:nvSpPr>
        <p:spPr>
          <a:xfrm>
            <a:off x="457200" y="1293450"/>
            <a:ext cx="5259000" cy="3288900"/>
          </a:xfrm>
          <a:prstGeom prst="rect">
            <a:avLst/>
          </a:prstGeom>
          <a:noFill/>
          <a:ln>
            <a:noFill/>
          </a:ln>
        </p:spPr>
        <p:txBody>
          <a:bodyPr anchorCtr="0" anchor="ctr" bIns="91425" lIns="0"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500"/>
              </a:spcBef>
              <a:spcAft>
                <a:spcPts val="0"/>
              </a:spcAft>
              <a:buSzPts val="1400"/>
              <a:buChar char="•"/>
              <a:defRPr/>
            </a:lvl2pPr>
            <a:lvl3pPr indent="-317500" lvl="2" marL="1371600" algn="l">
              <a:lnSpc>
                <a:spcPct val="100000"/>
              </a:lnSpc>
              <a:spcBef>
                <a:spcPts val="1500"/>
              </a:spcBef>
              <a:spcAft>
                <a:spcPts val="0"/>
              </a:spcAft>
              <a:buSzPts val="1400"/>
              <a:buChar char="•"/>
              <a:defRPr/>
            </a:lvl3pPr>
            <a:lvl4pPr indent="-317500" lvl="3" marL="1828800" algn="l">
              <a:lnSpc>
                <a:spcPct val="100000"/>
              </a:lnSpc>
              <a:spcBef>
                <a:spcPts val="1500"/>
              </a:spcBef>
              <a:spcAft>
                <a:spcPts val="0"/>
              </a:spcAft>
              <a:buSzPts val="1400"/>
              <a:buChar char="•"/>
              <a:defRPr/>
            </a:lvl4pPr>
            <a:lvl5pPr indent="-317500" lvl="4" marL="2286000" algn="l">
              <a:lnSpc>
                <a:spcPct val="100000"/>
              </a:lnSpc>
              <a:spcBef>
                <a:spcPts val="1500"/>
              </a:spcBef>
              <a:spcAft>
                <a:spcPts val="0"/>
              </a:spcAft>
              <a:buSzPts val="1400"/>
              <a:buChar char="•"/>
              <a:defRPr/>
            </a:lvl5pPr>
            <a:lvl6pPr indent="-317500" lvl="5" marL="2743200" algn="l">
              <a:lnSpc>
                <a:spcPct val="100000"/>
              </a:lnSpc>
              <a:spcBef>
                <a:spcPts val="1500"/>
              </a:spcBef>
              <a:spcAft>
                <a:spcPts val="0"/>
              </a:spcAft>
              <a:buSzPts val="1400"/>
              <a:buChar char="•"/>
              <a:defRPr/>
            </a:lvl6pPr>
            <a:lvl7pPr indent="-317500" lvl="6" marL="3200400" algn="l">
              <a:lnSpc>
                <a:spcPct val="100000"/>
              </a:lnSpc>
              <a:spcBef>
                <a:spcPts val="1500"/>
              </a:spcBef>
              <a:spcAft>
                <a:spcPts val="0"/>
              </a:spcAft>
              <a:buSzPts val="1400"/>
              <a:buChar char="•"/>
              <a:defRPr/>
            </a:lvl7pPr>
            <a:lvl8pPr indent="-317500" lvl="7" marL="3657600" algn="l">
              <a:lnSpc>
                <a:spcPct val="100000"/>
              </a:lnSpc>
              <a:spcBef>
                <a:spcPts val="1500"/>
              </a:spcBef>
              <a:spcAft>
                <a:spcPts val="0"/>
              </a:spcAft>
              <a:buSzPts val="1400"/>
              <a:buChar char="•"/>
              <a:defRPr/>
            </a:lvl8pPr>
            <a:lvl9pPr indent="-317500" lvl="8" marL="4114800" algn="l">
              <a:lnSpc>
                <a:spcPct val="100000"/>
              </a:lnSpc>
              <a:spcBef>
                <a:spcPts val="1500"/>
              </a:spcBef>
              <a:spcAft>
                <a:spcPts val="1500"/>
              </a:spcAft>
              <a:buSzPts val="1400"/>
              <a:buChar char="•"/>
              <a:defRPr/>
            </a:lvl9pPr>
          </a:lstStyle>
          <a:p/>
        </p:txBody>
      </p:sp>
      <p:sp>
        <p:nvSpPr>
          <p:cNvPr id="42" name="Google Shape;42;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43" name="Google Shape;43;p9"/>
          <p:cNvSpPr/>
          <p:nvPr>
            <p:ph idx="2" type="pic"/>
          </p:nvPr>
        </p:nvSpPr>
        <p:spPr>
          <a:xfrm>
            <a:off x="6173525" y="-13300"/>
            <a:ext cx="2970600" cy="5156700"/>
          </a:xfrm>
          <a:prstGeom prst="rect">
            <a:avLst/>
          </a:prstGeom>
          <a:noFill/>
          <a:ln>
            <a:noFill/>
          </a:ln>
        </p:spPr>
      </p:sp>
      <p:sp>
        <p:nvSpPr>
          <p:cNvPr id="44" name="Google Shape;44;p9"/>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1">
  <p:cSld name="TITLE_AND_BODY_2_1">
    <p:spTree>
      <p:nvGrpSpPr>
        <p:cNvPr id="45" name="Shape 45"/>
        <p:cNvGrpSpPr/>
        <p:nvPr/>
      </p:nvGrpSpPr>
      <p:grpSpPr>
        <a:xfrm>
          <a:off x="0" y="0"/>
          <a:ext cx="0" cy="0"/>
          <a:chOff x="0" y="0"/>
          <a:chExt cx="0" cy="0"/>
        </a:xfrm>
      </p:grpSpPr>
      <p:sp>
        <p:nvSpPr>
          <p:cNvPr id="46" name="Google Shape;46;p10"/>
          <p:cNvSpPr txBox="1"/>
          <p:nvPr>
            <p:ph idx="1" type="body"/>
          </p:nvPr>
        </p:nvSpPr>
        <p:spPr>
          <a:xfrm>
            <a:off x="4572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47" name="Google Shape;47;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48" name="Google Shape;48;p10"/>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49" name="Google Shape;49;p10"/>
          <p:cNvSpPr txBox="1"/>
          <p:nvPr>
            <p:ph idx="2" type="body"/>
          </p:nvPr>
        </p:nvSpPr>
        <p:spPr>
          <a:xfrm>
            <a:off x="31951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50" name="Google Shape;50;p10"/>
          <p:cNvSpPr txBox="1"/>
          <p:nvPr>
            <p:ph idx="3" type="body"/>
          </p:nvPr>
        </p:nvSpPr>
        <p:spPr>
          <a:xfrm>
            <a:off x="59330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51" name="Google Shape;51;p10"/>
          <p:cNvSpPr txBox="1"/>
          <p:nvPr>
            <p:ph idx="4" type="subTitle"/>
          </p:nvPr>
        </p:nvSpPr>
        <p:spPr>
          <a:xfrm>
            <a:off x="458525"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
        <p:nvSpPr>
          <p:cNvPr id="52" name="Google Shape;52;p10"/>
          <p:cNvSpPr txBox="1"/>
          <p:nvPr>
            <p:ph idx="5" type="subTitle"/>
          </p:nvPr>
        </p:nvSpPr>
        <p:spPr>
          <a:xfrm>
            <a:off x="3195100"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
        <p:nvSpPr>
          <p:cNvPr id="53" name="Google Shape;53;p10"/>
          <p:cNvSpPr txBox="1"/>
          <p:nvPr>
            <p:ph idx="6" type="subTitle"/>
          </p:nvPr>
        </p:nvSpPr>
        <p:spPr>
          <a:xfrm>
            <a:off x="5931675"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1pPr>
            <a:lvl2pPr lvl="1"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2pPr>
            <a:lvl3pPr lvl="2"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3pPr>
            <a:lvl4pPr lvl="3"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4pPr>
            <a:lvl5pPr lvl="4"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5pPr>
            <a:lvl6pPr lvl="5"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6pPr>
            <a:lvl7pPr lvl="6"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7pPr>
            <a:lvl8pPr lvl="7"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8pPr>
            <a:lvl9pPr lvl="8"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9pPr>
          </a:lstStyle>
          <a:p/>
        </p:txBody>
      </p:sp>
      <p:sp>
        <p:nvSpPr>
          <p:cNvPr id="7" name="Google Shape;7;p1"/>
          <p:cNvSpPr txBox="1"/>
          <p:nvPr>
            <p:ph idx="1"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17500" lvl="0" marL="457200" marR="0" rtl="0" algn="l">
              <a:lnSpc>
                <a:spcPct val="100000"/>
              </a:lnSpc>
              <a:spcBef>
                <a:spcPts val="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1pPr>
            <a:lvl2pPr indent="-317500" lvl="1" marL="9144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2pPr>
            <a:lvl3pPr indent="-317500" lvl="2" marL="13716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3pPr>
            <a:lvl4pPr indent="-317500" lvl="3" marL="18288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4pPr>
            <a:lvl5pPr indent="-317500" lvl="4" marL="22860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5pPr>
            <a:lvl6pPr indent="-317500" lvl="5" marL="27432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6pPr>
            <a:lvl7pPr indent="-317500" lvl="6" marL="32004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7pPr>
            <a:lvl8pPr indent="-317500" lvl="7" marL="36576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8pPr>
            <a:lvl9pPr indent="-317500" lvl="8" marL="4114800" marR="0" rtl="0" algn="l">
              <a:lnSpc>
                <a:spcPct val="100000"/>
              </a:lnSpc>
              <a:spcBef>
                <a:spcPts val="800"/>
              </a:spcBef>
              <a:spcAft>
                <a:spcPts val="800"/>
              </a:spcAft>
              <a:buClr>
                <a:schemeClr val="lt1"/>
              </a:buClr>
              <a:buSzPts val="1400"/>
              <a:buFont typeface="VT323"/>
              <a:buChar char="•"/>
              <a:defRPr b="0" i="0" sz="1400" u="none" cap="none" strike="noStrike">
                <a:solidFill>
                  <a:schemeClr val="lt1"/>
                </a:solidFill>
                <a:latin typeface="VT323"/>
                <a:ea typeface="VT323"/>
                <a:cs typeface="VT323"/>
                <a:sym typeface="VT323"/>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E46962"/>
          </p15:clr>
        </p15:guide>
        <p15:guide id="2" orient="horz" pos="577">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07" name="Shape 107"/>
        <p:cNvGrpSpPr/>
        <p:nvPr/>
      </p:nvGrpSpPr>
      <p:grpSpPr>
        <a:xfrm>
          <a:off x="0" y="0"/>
          <a:ext cx="0" cy="0"/>
          <a:chOff x="0" y="0"/>
          <a:chExt cx="0" cy="0"/>
        </a:xfrm>
      </p:grpSpPr>
      <p:sp>
        <p:nvSpPr>
          <p:cNvPr id="108" name="Google Shape;108;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09" name="Google Shape;109;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10" name="Google Shape;110;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5" name="Shape 155"/>
        <p:cNvGrpSpPr/>
        <p:nvPr/>
      </p:nvGrpSpPr>
      <p:grpSpPr>
        <a:xfrm>
          <a:off x="0" y="0"/>
          <a:ext cx="0" cy="0"/>
          <a:chOff x="0" y="0"/>
          <a:chExt cx="0" cy="0"/>
        </a:xfrm>
      </p:grpSpPr>
      <p:pic>
        <p:nvPicPr>
          <p:cNvPr id="156" name="Google Shape;156;p36"/>
          <p:cNvPicPr preferRelativeResize="0"/>
          <p:nvPr/>
        </p:nvPicPr>
        <p:blipFill rotWithShape="1">
          <a:blip r:embed="rId3">
            <a:alphaModFix/>
          </a:blip>
          <a:srcRect b="0" l="0" r="0" t="0"/>
          <a:stretch/>
        </p:blipFill>
        <p:spPr>
          <a:xfrm>
            <a:off x="0" y="0"/>
            <a:ext cx="9144003" cy="5143501"/>
          </a:xfrm>
          <a:prstGeom prst="rect">
            <a:avLst/>
          </a:prstGeom>
          <a:noFill/>
          <a:ln>
            <a:noFill/>
          </a:ln>
        </p:spPr>
      </p:pic>
      <p:grpSp>
        <p:nvGrpSpPr>
          <p:cNvPr id="157" name="Google Shape;157;p36"/>
          <p:cNvGrpSpPr/>
          <p:nvPr/>
        </p:nvGrpSpPr>
        <p:grpSpPr>
          <a:xfrm>
            <a:off x="0" y="0"/>
            <a:ext cx="9144000" cy="5138550"/>
            <a:chOff x="0" y="0"/>
            <a:chExt cx="9144000" cy="5138550"/>
          </a:xfrm>
        </p:grpSpPr>
        <p:sp>
          <p:nvSpPr>
            <p:cNvPr id="158" name="Google Shape;158;p36"/>
            <p:cNvSpPr txBox="1"/>
            <p:nvPr/>
          </p:nvSpPr>
          <p:spPr>
            <a:xfrm>
              <a:off x="0" y="0"/>
              <a:ext cx="9144000" cy="220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dk1"/>
                </a:solidFill>
                <a:latin typeface="Silkscreen"/>
                <a:ea typeface="Silkscreen"/>
                <a:cs typeface="Silkscreen"/>
                <a:sym typeface="Silkscreen"/>
              </a:endParaRPr>
            </a:p>
          </p:txBody>
        </p:sp>
        <p:sp>
          <p:nvSpPr>
            <p:cNvPr id="159" name="Google Shape;159;p36"/>
            <p:cNvSpPr txBox="1"/>
            <p:nvPr/>
          </p:nvSpPr>
          <p:spPr>
            <a:xfrm>
              <a:off x="0" y="4918050"/>
              <a:ext cx="9144000" cy="220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dk1"/>
                </a:solidFill>
                <a:latin typeface="Silkscreen"/>
                <a:ea typeface="Silkscreen"/>
                <a:cs typeface="Silkscreen"/>
                <a:sym typeface="Silkscreen"/>
              </a:endParaRPr>
            </a:p>
          </p:txBody>
        </p:sp>
      </p:grpSp>
      <p:sp>
        <p:nvSpPr>
          <p:cNvPr descr="presentation_title" id="160" name="Google Shape;160;p36"/>
          <p:cNvSpPr txBox="1"/>
          <p:nvPr>
            <p:ph type="ctrTitle"/>
          </p:nvPr>
        </p:nvSpPr>
        <p:spPr>
          <a:xfrm>
            <a:off x="1837375" y="1371900"/>
            <a:ext cx="6030900" cy="2980500"/>
          </a:xfrm>
          <a:prstGeom prst="rect">
            <a:avLst/>
          </a:prstGeom>
          <a:noFill/>
          <a:ln>
            <a:noFill/>
          </a:ln>
        </p:spPr>
        <p:txBody>
          <a:bodyPr anchorCtr="0" anchor="ctr" bIns="91425" lIns="0" spcFirstLastPara="1" rIns="0" wrap="square" tIns="91425">
            <a:noAutofit/>
          </a:bodyPr>
          <a:lstStyle/>
          <a:p>
            <a:pPr indent="0" lvl="0" marL="0" rtl="0" algn="l">
              <a:lnSpc>
                <a:spcPct val="75000"/>
              </a:lnSpc>
              <a:spcBef>
                <a:spcPts val="0"/>
              </a:spcBef>
              <a:spcAft>
                <a:spcPts val="0"/>
              </a:spcAft>
              <a:buSzPts val="6800"/>
              <a:buNone/>
            </a:pPr>
            <a:r>
              <a:rPr lang="en" sz="4600">
                <a:solidFill>
                  <a:schemeClr val="dk1"/>
                </a:solidFill>
                <a:latin typeface="Helvetica Neue"/>
                <a:ea typeface="Helvetica Neue"/>
                <a:cs typeface="Helvetica Neue"/>
                <a:sym typeface="Helvetica Neue"/>
              </a:rPr>
              <a:t>Technology Stack Overview: React.js, Django, MongoDB, and More</a:t>
            </a:r>
            <a:endParaRPr sz="4600">
              <a:solidFill>
                <a:schemeClr val="dk1"/>
              </a:solidFill>
              <a:latin typeface="Helvetica Neue"/>
              <a:ea typeface="Helvetica Neue"/>
              <a:cs typeface="Helvetica Neue"/>
              <a:sym typeface="Helvetica Neue"/>
            </a:endParaRPr>
          </a:p>
        </p:txBody>
      </p:sp>
      <p:sp>
        <p:nvSpPr>
          <p:cNvPr id="161" name="Google Shape;161;p36"/>
          <p:cNvSpPr/>
          <p:nvPr/>
        </p:nvSpPr>
        <p:spPr>
          <a:xfrm rot="-1288153">
            <a:off x="809924" y="1065353"/>
            <a:ext cx="2075403" cy="691801"/>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T323"/>
              <a:ea typeface="VT323"/>
              <a:cs typeface="VT323"/>
              <a:sym typeface="VT323"/>
            </a:endParaRPr>
          </a:p>
        </p:txBody>
      </p:sp>
      <p:sp>
        <p:nvSpPr>
          <p:cNvPr descr="date" id="162" name="Google Shape;162;p36"/>
          <p:cNvSpPr txBox="1"/>
          <p:nvPr>
            <p:ph idx="4294967295" type="subTitle"/>
          </p:nvPr>
        </p:nvSpPr>
        <p:spPr>
          <a:xfrm rot="-1343910">
            <a:off x="880033" y="1185405"/>
            <a:ext cx="1935199" cy="451711"/>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800"/>
              </a:spcAft>
              <a:buClr>
                <a:schemeClr val="lt1"/>
              </a:buClr>
              <a:buSzPts val="1400"/>
              <a:buFont typeface="VT323"/>
              <a:buNone/>
            </a:pPr>
            <a:r>
              <a:rPr b="0" i="0" lang="en" sz="1400" u="none" cap="none" strike="noStrike">
                <a:solidFill>
                  <a:schemeClr val="dk1"/>
                </a:solidFill>
                <a:latin typeface="VT323"/>
                <a:ea typeface="VT323"/>
                <a:cs typeface="VT323"/>
                <a:sym typeface="VT323"/>
              </a:rPr>
              <a:t>June 6, 2024</a:t>
            </a:r>
            <a:endParaRPr b="0" i="0" sz="1400" u="none" cap="none" strike="noStrike">
              <a:solidFill>
                <a:schemeClr val="dk1"/>
              </a:solidFill>
              <a:latin typeface="VT323"/>
              <a:ea typeface="VT323"/>
              <a:cs typeface="VT323"/>
              <a:sym typeface="VT323"/>
            </a:endParaRPr>
          </a:p>
        </p:txBody>
      </p:sp>
      <p:grpSp>
        <p:nvGrpSpPr>
          <p:cNvPr id="163" name="Google Shape;163;p36"/>
          <p:cNvGrpSpPr/>
          <p:nvPr/>
        </p:nvGrpSpPr>
        <p:grpSpPr>
          <a:xfrm>
            <a:off x="0" y="220475"/>
            <a:ext cx="9144000" cy="4697575"/>
            <a:chOff x="0" y="220475"/>
            <a:chExt cx="9144000" cy="4697575"/>
          </a:xfrm>
        </p:grpSpPr>
        <p:cxnSp>
          <p:nvCxnSpPr>
            <p:cNvPr id="164" name="Google Shape;164;p36"/>
            <p:cNvCxnSpPr/>
            <p:nvPr/>
          </p:nvCxnSpPr>
          <p:spPr>
            <a:xfrm>
              <a:off x="0" y="220475"/>
              <a:ext cx="9144000" cy="0"/>
            </a:xfrm>
            <a:prstGeom prst="straightConnector1">
              <a:avLst/>
            </a:prstGeom>
            <a:noFill/>
            <a:ln cap="flat" cmpd="sng" w="9525">
              <a:solidFill>
                <a:schemeClr val="dk1"/>
              </a:solidFill>
              <a:prstDash val="solid"/>
              <a:round/>
              <a:headEnd len="sm" w="sm" type="none"/>
              <a:tailEnd len="sm" w="sm" type="none"/>
            </a:ln>
          </p:spPr>
        </p:cxnSp>
        <p:cxnSp>
          <p:nvCxnSpPr>
            <p:cNvPr id="165" name="Google Shape;165;p36"/>
            <p:cNvCxnSpPr/>
            <p:nvPr/>
          </p:nvCxnSpPr>
          <p:spPr>
            <a:xfrm>
              <a:off x="0" y="4918050"/>
              <a:ext cx="9144000" cy="0"/>
            </a:xfrm>
            <a:prstGeom prst="straightConnector1">
              <a:avLst/>
            </a:prstGeom>
            <a:noFill/>
            <a:ln cap="flat" cmpd="sng" w="9525">
              <a:solidFill>
                <a:schemeClr val="dk1"/>
              </a:solidFill>
              <a:prstDash val="solid"/>
              <a:round/>
              <a:headEnd len="sm" w="sm" type="none"/>
              <a:tailEnd len="sm" w="sm" type="none"/>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0" name="Shape 250"/>
        <p:cNvGrpSpPr/>
        <p:nvPr/>
      </p:nvGrpSpPr>
      <p:grpSpPr>
        <a:xfrm>
          <a:off x="0" y="0"/>
          <a:ext cx="0" cy="0"/>
          <a:chOff x="0" y="0"/>
          <a:chExt cx="0" cy="0"/>
        </a:xfrm>
      </p:grpSpPr>
      <p:pic>
        <p:nvPicPr>
          <p:cNvPr id="251" name="Google Shape;251;p45"/>
          <p:cNvPicPr preferRelativeResize="0"/>
          <p:nvPr/>
        </p:nvPicPr>
        <p:blipFill rotWithShape="1">
          <a:blip r:embed="rId3">
            <a:alphaModFix/>
          </a:blip>
          <a:srcRect b="0" l="0" r="0" t="0"/>
          <a:stretch/>
        </p:blipFill>
        <p:spPr>
          <a:xfrm>
            <a:off x="25" y="0"/>
            <a:ext cx="9143956" cy="5143499"/>
          </a:xfrm>
          <a:prstGeom prst="rect">
            <a:avLst/>
          </a:prstGeom>
          <a:noFill/>
          <a:ln>
            <a:noFill/>
          </a:ln>
        </p:spPr>
      </p:pic>
      <p:pic>
        <p:nvPicPr>
          <p:cNvPr id="252" name="Google Shape;252;p45"/>
          <p:cNvPicPr preferRelativeResize="0"/>
          <p:nvPr/>
        </p:nvPicPr>
        <p:blipFill rotWithShape="1">
          <a:blip r:embed="rId4">
            <a:alphaModFix/>
          </a:blip>
          <a:srcRect b="0" l="7235" r="7243" t="0"/>
          <a:stretch/>
        </p:blipFill>
        <p:spPr>
          <a:xfrm>
            <a:off x="5916125" y="772100"/>
            <a:ext cx="2286000" cy="2286000"/>
          </a:xfrm>
          <a:prstGeom prst="rect">
            <a:avLst/>
          </a:prstGeom>
          <a:noFill/>
          <a:ln>
            <a:noFill/>
          </a:ln>
        </p:spPr>
      </p:pic>
      <p:sp>
        <p:nvSpPr>
          <p:cNvPr descr="header_0" id="253" name="Google Shape;253;p45"/>
          <p:cNvSpPr txBox="1"/>
          <p:nvPr>
            <p:ph idx="4294967295" type="subTitle"/>
          </p:nvPr>
        </p:nvSpPr>
        <p:spPr>
          <a:xfrm>
            <a:off x="1831250" y="1717925"/>
            <a:ext cx="5199900" cy="620700"/>
          </a:xfrm>
          <a:prstGeom prst="rect">
            <a:avLst/>
          </a:prstGeom>
          <a:noFill/>
          <a:ln>
            <a:noFill/>
          </a:ln>
        </p:spPr>
        <p:txBody>
          <a:bodyPr anchorCtr="0" anchor="b" bIns="91425" lIns="0" spcFirstLastPara="1" rIns="91425" wrap="square" tIns="91425">
            <a:noAutofit/>
          </a:bodyPr>
          <a:lstStyle/>
          <a:p>
            <a:pPr indent="0" lvl="0" marL="0" marR="0" rtl="0" algn="l">
              <a:lnSpc>
                <a:spcPct val="100000"/>
              </a:lnSpc>
              <a:spcBef>
                <a:spcPts val="0"/>
              </a:spcBef>
              <a:spcAft>
                <a:spcPts val="800"/>
              </a:spcAft>
              <a:buClr>
                <a:schemeClr val="lt1"/>
              </a:buClr>
              <a:buSzPts val="1400"/>
              <a:buFont typeface="VT323"/>
              <a:buNone/>
            </a:pPr>
            <a:r>
              <a:rPr b="0" i="0" lang="en" sz="1600" u="none" cap="none" strike="noStrike">
                <a:solidFill>
                  <a:schemeClr val="dk1"/>
                </a:solidFill>
                <a:highlight>
                  <a:schemeClr val="dk2"/>
                </a:highlight>
                <a:latin typeface="VT323"/>
                <a:ea typeface="VT323"/>
                <a:cs typeface="VT323"/>
                <a:sym typeface="VT323"/>
              </a:rPr>
              <a:t>Benefits of Using Git</a:t>
            </a:r>
            <a:endParaRPr b="0" i="0" sz="1600" u="none" cap="none" strike="noStrike">
              <a:solidFill>
                <a:schemeClr val="dk1"/>
              </a:solidFill>
              <a:highlight>
                <a:schemeClr val="dk2"/>
              </a:highlight>
              <a:latin typeface="VT323"/>
              <a:ea typeface="VT323"/>
              <a:cs typeface="VT323"/>
              <a:sym typeface="VT323"/>
            </a:endParaRPr>
          </a:p>
        </p:txBody>
      </p:sp>
      <p:sp>
        <p:nvSpPr>
          <p:cNvPr descr="detail_0" id="254" name="Google Shape;254;p45"/>
          <p:cNvSpPr txBox="1"/>
          <p:nvPr>
            <p:ph idx="1" type="body"/>
          </p:nvPr>
        </p:nvSpPr>
        <p:spPr>
          <a:xfrm>
            <a:off x="694550" y="2738100"/>
            <a:ext cx="4499100" cy="2100300"/>
          </a:xfrm>
          <a:prstGeom prst="rect">
            <a:avLst/>
          </a:prstGeom>
          <a:noFill/>
          <a:ln>
            <a:noFill/>
          </a:ln>
        </p:spPr>
        <p:txBody>
          <a:bodyPr anchorCtr="0" anchor="t" bIns="91425" lIns="0" spcFirstLastPara="1" rIns="0" wrap="square" tIns="91425">
            <a:noAutofit/>
          </a:bodyPr>
          <a:lstStyle/>
          <a:p>
            <a:pPr indent="-222250" lvl="0" marL="371475" marR="0" rtl="0" algn="l">
              <a:lnSpc>
                <a:spcPct val="150000"/>
              </a:lnSpc>
              <a:spcBef>
                <a:spcPts val="0"/>
              </a:spcBef>
              <a:spcAft>
                <a:spcPts val="0"/>
              </a:spcAft>
              <a:buClr>
                <a:schemeClr val="accent1"/>
              </a:buClr>
              <a:buSzPts val="800"/>
              <a:buChar char="●"/>
            </a:pPr>
            <a:r>
              <a:rPr lang="en" sz="800">
                <a:solidFill>
                  <a:schemeClr val="dk1"/>
                </a:solidFill>
              </a:rPr>
              <a:t>Workflow Flexibility: Offers various branching strategies suitable for different project sizes and team structures, such as GitFlow and trunk-based development.</a:t>
            </a:r>
            <a:endParaRPr sz="800">
              <a:solidFill>
                <a:schemeClr val="dk1"/>
              </a:solidFill>
            </a:endParaRPr>
          </a:p>
          <a:p>
            <a:pPr indent="-222250" lvl="0" marL="371475" marR="0" rtl="0" algn="l">
              <a:lnSpc>
                <a:spcPct val="150000"/>
              </a:lnSpc>
              <a:spcBef>
                <a:spcPts val="1000"/>
              </a:spcBef>
              <a:spcAft>
                <a:spcPts val="0"/>
              </a:spcAft>
              <a:buClr>
                <a:schemeClr val="accent1"/>
              </a:buClr>
              <a:buSzPts val="800"/>
              <a:buChar char="●"/>
            </a:pPr>
            <a:r>
              <a:rPr lang="en" sz="800">
                <a:solidFill>
                  <a:schemeClr val="dk1"/>
                </a:solidFill>
              </a:rPr>
              <a:t>Speed: Local repositories ensure quick operations without needing to communicate with a server, making it faster than centralized systems.</a:t>
            </a:r>
            <a:endParaRPr sz="800">
              <a:solidFill>
                <a:schemeClr val="dk1"/>
              </a:solidFill>
            </a:endParaRPr>
          </a:p>
          <a:p>
            <a:pPr indent="-222250" lvl="0" marL="371475" marR="0" rtl="0" algn="l">
              <a:lnSpc>
                <a:spcPct val="150000"/>
              </a:lnSpc>
              <a:spcBef>
                <a:spcPts val="1000"/>
              </a:spcBef>
              <a:spcAft>
                <a:spcPts val="0"/>
              </a:spcAft>
              <a:buClr>
                <a:schemeClr val="accent1"/>
              </a:buClr>
              <a:buSzPts val="800"/>
              <a:buChar char="●"/>
            </a:pPr>
            <a:r>
              <a:rPr lang="en" sz="800">
                <a:solidFill>
                  <a:schemeClr val="dk1"/>
                </a:solidFill>
              </a:rPr>
              <a:t>Reliability: Multiple backups exist as each user has a local repository, making it possible to recover from crashes easily.</a:t>
            </a:r>
            <a:endParaRPr sz="800">
              <a:solidFill>
                <a:schemeClr val="dk1"/>
              </a:solidFill>
            </a:endParaRPr>
          </a:p>
          <a:p>
            <a:pPr indent="-222250" lvl="0" marL="371475" marR="0" rtl="0" algn="l">
              <a:lnSpc>
                <a:spcPct val="150000"/>
              </a:lnSpc>
              <a:spcBef>
                <a:spcPts val="1000"/>
              </a:spcBef>
              <a:spcAft>
                <a:spcPts val="1000"/>
              </a:spcAft>
              <a:buClr>
                <a:schemeClr val="accent1"/>
              </a:buClr>
              <a:buSzPts val="800"/>
              <a:buChar char="●"/>
            </a:pPr>
            <a:r>
              <a:rPr lang="en" sz="800">
                <a:solidFill>
                  <a:schemeClr val="dk1"/>
                </a:solidFill>
              </a:rPr>
              <a:t>Collaborative Features: Easy branching and merging allow team members to experiment and contribute efficiently without affecting the main codebase.</a:t>
            </a:r>
            <a:endParaRPr sz="800">
              <a:solidFill>
                <a:schemeClr val="dk1"/>
              </a:solidFill>
            </a:endParaRPr>
          </a:p>
        </p:txBody>
      </p:sp>
      <p:sp>
        <p:nvSpPr>
          <p:cNvPr descr="title" id="255" name="Google Shape;255;p45"/>
          <p:cNvSpPr txBox="1"/>
          <p:nvPr>
            <p:ph type="title"/>
          </p:nvPr>
        </p:nvSpPr>
        <p:spPr>
          <a:xfrm>
            <a:off x="457200" y="617825"/>
            <a:ext cx="2292900" cy="1669800"/>
          </a:xfrm>
          <a:prstGeom prst="rect">
            <a:avLst/>
          </a:prstGeom>
          <a:noFill/>
          <a:ln>
            <a:noFill/>
          </a:ln>
        </p:spPr>
        <p:txBody>
          <a:bodyPr anchorCtr="0" anchor="t" bIns="91425" lIns="0" spcFirstLastPara="1" rIns="0" wrap="square" tIns="91425">
            <a:noAutofit/>
          </a:bodyPr>
          <a:lstStyle/>
          <a:p>
            <a:pPr indent="0" lvl="0" marL="0" rtl="0" algn="l">
              <a:lnSpc>
                <a:spcPct val="80000"/>
              </a:lnSpc>
              <a:spcBef>
                <a:spcPts val="0"/>
              </a:spcBef>
              <a:spcAft>
                <a:spcPts val="0"/>
              </a:spcAft>
              <a:buSzPts val="2800"/>
              <a:buNone/>
            </a:pPr>
            <a:r>
              <a:rPr lang="en" sz="2400">
                <a:solidFill>
                  <a:schemeClr val="lt2"/>
                </a:solidFill>
                <a:latin typeface="Helvetica Neue"/>
                <a:ea typeface="Helvetica Neue"/>
                <a:cs typeface="Helvetica Neue"/>
                <a:sym typeface="Helvetica Neue"/>
              </a:rPr>
              <a:t>Version Control: Git</a:t>
            </a:r>
            <a:endParaRPr sz="2400">
              <a:solidFill>
                <a:schemeClr val="lt2"/>
              </a:solidFill>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9" name="Shape 259"/>
        <p:cNvGrpSpPr/>
        <p:nvPr/>
      </p:nvGrpSpPr>
      <p:grpSpPr>
        <a:xfrm>
          <a:off x="0" y="0"/>
          <a:ext cx="0" cy="0"/>
          <a:chOff x="0" y="0"/>
          <a:chExt cx="0" cy="0"/>
        </a:xfrm>
      </p:grpSpPr>
      <p:pic>
        <p:nvPicPr>
          <p:cNvPr id="260" name="Google Shape;260;p46"/>
          <p:cNvPicPr preferRelativeResize="0"/>
          <p:nvPr/>
        </p:nvPicPr>
        <p:blipFill rotWithShape="1">
          <a:blip r:embed="rId3">
            <a:alphaModFix/>
          </a:blip>
          <a:srcRect b="0" l="0" r="0" t="0"/>
          <a:stretch/>
        </p:blipFill>
        <p:spPr>
          <a:xfrm>
            <a:off x="0" y="0"/>
            <a:ext cx="9144003" cy="5143501"/>
          </a:xfrm>
          <a:prstGeom prst="rect">
            <a:avLst/>
          </a:prstGeom>
          <a:noFill/>
          <a:ln>
            <a:noFill/>
          </a:ln>
        </p:spPr>
      </p:pic>
      <p:sp>
        <p:nvSpPr>
          <p:cNvPr id="261" name="Google Shape;261;p46"/>
          <p:cNvSpPr txBox="1"/>
          <p:nvPr>
            <p:ph idx="4294967295" type="ctrTitle"/>
          </p:nvPr>
        </p:nvSpPr>
        <p:spPr>
          <a:xfrm>
            <a:off x="1961250" y="2247725"/>
            <a:ext cx="5221500" cy="1077900"/>
          </a:xfrm>
          <a:prstGeom prst="rect">
            <a:avLst/>
          </a:prstGeom>
          <a:solidFill>
            <a:schemeClr val="lt1"/>
          </a:solidFill>
          <a:ln>
            <a:noFill/>
          </a:ln>
        </p:spPr>
        <p:txBody>
          <a:bodyPr anchorCtr="0" anchor="b" bIns="91425" lIns="0" spcFirstLastPara="1" rIns="0" wrap="square" tIns="91425">
            <a:noAutofit/>
          </a:bodyPr>
          <a:lstStyle/>
          <a:p>
            <a:pPr indent="0" lvl="0" marL="0" marR="0" rtl="0" algn="ctr">
              <a:lnSpc>
                <a:spcPct val="75000"/>
              </a:lnSpc>
              <a:spcBef>
                <a:spcPts val="0"/>
              </a:spcBef>
              <a:spcAft>
                <a:spcPts val="0"/>
              </a:spcAft>
              <a:buClr>
                <a:schemeClr val="lt1"/>
              </a:buClr>
              <a:buSzPts val="2800"/>
              <a:buFont typeface="Silkscreen"/>
              <a:buNone/>
            </a:pPr>
            <a:r>
              <a:rPr b="1" i="0" lang="en" sz="5700" u="none" cap="none" strike="noStrike">
                <a:solidFill>
                  <a:schemeClr val="dk2"/>
                </a:solidFill>
                <a:highlight>
                  <a:schemeClr val="dk1"/>
                </a:highlight>
                <a:latin typeface="Helvetica Neue"/>
                <a:ea typeface="Helvetica Neue"/>
                <a:cs typeface="Helvetica Neue"/>
                <a:sym typeface="Helvetica Neue"/>
              </a:rPr>
              <a:t>THAN</a:t>
            </a:r>
            <a:r>
              <a:rPr b="0" i="0" lang="en" sz="7000" u="none" cap="none" strike="noStrike">
                <a:solidFill>
                  <a:schemeClr val="dk2"/>
                </a:solidFill>
                <a:highlight>
                  <a:schemeClr val="dk1"/>
                </a:highlight>
                <a:latin typeface="Silkscreen"/>
                <a:ea typeface="Silkscreen"/>
                <a:cs typeface="Silkscreen"/>
                <a:sym typeface="Silkscreen"/>
              </a:rPr>
              <a:t>K </a:t>
            </a:r>
            <a:r>
              <a:rPr b="0" i="0" lang="en" sz="7000" u="none" cap="none" strike="noStrike">
                <a:solidFill>
                  <a:schemeClr val="dk2"/>
                </a:solidFill>
                <a:highlight>
                  <a:schemeClr val="accent1"/>
                </a:highlight>
                <a:latin typeface="Silkscreen"/>
                <a:ea typeface="Silkscreen"/>
                <a:cs typeface="Silkscreen"/>
                <a:sym typeface="Silkscreen"/>
              </a:rPr>
              <a:t>YOU</a:t>
            </a:r>
            <a:endParaRPr b="0" i="0" sz="7000" u="none" cap="none" strike="noStrike">
              <a:solidFill>
                <a:schemeClr val="dk2"/>
              </a:solidFill>
              <a:highlight>
                <a:schemeClr val="accent1"/>
              </a:highlight>
              <a:latin typeface="Silkscreen"/>
              <a:ea typeface="Silkscreen"/>
              <a:cs typeface="Silkscreen"/>
              <a:sym typeface="Silkscreen"/>
            </a:endParaRPr>
          </a:p>
        </p:txBody>
      </p:sp>
      <p:sp>
        <p:nvSpPr>
          <p:cNvPr id="262" name="Google Shape;262;p46"/>
          <p:cNvSpPr txBox="1"/>
          <p:nvPr/>
        </p:nvSpPr>
        <p:spPr>
          <a:xfrm>
            <a:off x="0" y="0"/>
            <a:ext cx="9144000" cy="220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Silkscreen"/>
                <a:ea typeface="Silkscreen"/>
                <a:cs typeface="Silkscreen"/>
                <a:sym typeface="Silkscreen"/>
              </a:rPr>
              <a:t>THANK YOU | THE END | THANK YOU | THE END | THANK YOU | THE END | THANK YOU | THE END | THANK YOU | THE END |</a:t>
            </a:r>
            <a:endParaRPr b="0" i="0" sz="1000" u="none" cap="none" strike="noStrike">
              <a:solidFill>
                <a:schemeClr val="dk1"/>
              </a:solidFill>
              <a:latin typeface="Silkscreen"/>
              <a:ea typeface="Silkscreen"/>
              <a:cs typeface="Silkscreen"/>
              <a:sym typeface="Silkscreen"/>
            </a:endParaRPr>
          </a:p>
        </p:txBody>
      </p:sp>
      <p:grpSp>
        <p:nvGrpSpPr>
          <p:cNvPr id="263" name="Google Shape;263;p46"/>
          <p:cNvGrpSpPr/>
          <p:nvPr/>
        </p:nvGrpSpPr>
        <p:grpSpPr>
          <a:xfrm>
            <a:off x="0" y="220475"/>
            <a:ext cx="9144000" cy="4697575"/>
            <a:chOff x="0" y="220475"/>
            <a:chExt cx="9144000" cy="4697575"/>
          </a:xfrm>
        </p:grpSpPr>
        <p:cxnSp>
          <p:nvCxnSpPr>
            <p:cNvPr id="264" name="Google Shape;264;p46"/>
            <p:cNvCxnSpPr/>
            <p:nvPr/>
          </p:nvCxnSpPr>
          <p:spPr>
            <a:xfrm>
              <a:off x="0" y="220475"/>
              <a:ext cx="9144000" cy="0"/>
            </a:xfrm>
            <a:prstGeom prst="straightConnector1">
              <a:avLst/>
            </a:prstGeom>
            <a:noFill/>
            <a:ln cap="flat" cmpd="sng" w="9525">
              <a:solidFill>
                <a:schemeClr val="dk1"/>
              </a:solidFill>
              <a:prstDash val="solid"/>
              <a:round/>
              <a:headEnd len="sm" w="sm" type="none"/>
              <a:tailEnd len="sm" w="sm" type="none"/>
            </a:ln>
          </p:spPr>
        </p:cxnSp>
        <p:cxnSp>
          <p:nvCxnSpPr>
            <p:cNvPr id="265" name="Google Shape;265;p46"/>
            <p:cNvCxnSpPr/>
            <p:nvPr/>
          </p:nvCxnSpPr>
          <p:spPr>
            <a:xfrm>
              <a:off x="0" y="4918050"/>
              <a:ext cx="9144000" cy="0"/>
            </a:xfrm>
            <a:prstGeom prst="straightConnector1">
              <a:avLst/>
            </a:prstGeom>
            <a:noFill/>
            <a:ln cap="flat" cmpd="sng" w="9525">
              <a:solidFill>
                <a:schemeClr val="dk1"/>
              </a:solidFill>
              <a:prstDash val="solid"/>
              <a:round/>
              <a:headEnd len="sm" w="sm" type="none"/>
              <a:tailEnd len="sm" w="sm" type="none"/>
            </a:ln>
          </p:spPr>
        </p:cxnSp>
      </p:grpSp>
      <p:sp>
        <p:nvSpPr>
          <p:cNvPr id="266" name="Google Shape;266;p46"/>
          <p:cNvSpPr txBox="1"/>
          <p:nvPr/>
        </p:nvSpPr>
        <p:spPr>
          <a:xfrm>
            <a:off x="0" y="4918050"/>
            <a:ext cx="9144000" cy="220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lt1"/>
              </a:buClr>
              <a:buSzPts val="1100"/>
              <a:buFont typeface="Arial"/>
              <a:buNone/>
            </a:pPr>
            <a:r>
              <a:rPr b="0" i="0" lang="en" sz="1000" u="none" cap="none" strike="noStrike">
                <a:solidFill>
                  <a:schemeClr val="dk1"/>
                </a:solidFill>
                <a:latin typeface="Silkscreen"/>
                <a:ea typeface="Silkscreen"/>
                <a:cs typeface="Silkscreen"/>
                <a:sym typeface="Silkscreen"/>
              </a:rPr>
              <a:t>THE END | THANK YOU | THE END | THANK YOU | THE END | THANK YOU | THE END | THANK YOU | THE END | THANK YOU |</a:t>
            </a:r>
            <a:endParaRPr b="0" i="0" sz="1000" u="none" cap="none" strike="noStrike">
              <a:solidFill>
                <a:schemeClr val="dk1"/>
              </a:solidFill>
              <a:latin typeface="Silkscreen"/>
              <a:ea typeface="Silkscreen"/>
              <a:cs typeface="Silkscreen"/>
              <a:sym typeface="Silkscree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9" name="Shape 169"/>
        <p:cNvGrpSpPr/>
        <p:nvPr/>
      </p:nvGrpSpPr>
      <p:grpSpPr>
        <a:xfrm>
          <a:off x="0" y="0"/>
          <a:ext cx="0" cy="0"/>
          <a:chOff x="0" y="0"/>
          <a:chExt cx="0" cy="0"/>
        </a:xfrm>
      </p:grpSpPr>
      <p:sp>
        <p:nvSpPr>
          <p:cNvPr id="170" name="Google Shape;170;p37"/>
          <p:cNvSpPr/>
          <p:nvPr/>
        </p:nvSpPr>
        <p:spPr>
          <a:xfrm rot="-899082">
            <a:off x="604787" y="1968480"/>
            <a:ext cx="1371436" cy="1371224"/>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Silkscreen"/>
                <a:ea typeface="Silkscreen"/>
                <a:cs typeface="Silkscreen"/>
                <a:sym typeface="Silkscreen"/>
              </a:rPr>
              <a:t>Agenda</a:t>
            </a:r>
            <a:endParaRPr b="0" i="0" sz="1400" u="none" cap="none" strike="noStrike">
              <a:solidFill>
                <a:schemeClr val="dk1"/>
              </a:solidFill>
              <a:latin typeface="Silkscreen"/>
              <a:ea typeface="Silkscreen"/>
              <a:cs typeface="Silkscreen"/>
              <a:sym typeface="Silkscreen"/>
            </a:endParaRPr>
          </a:p>
        </p:txBody>
      </p:sp>
      <p:sp>
        <p:nvSpPr>
          <p:cNvPr descr="agenda_0" id="171" name="Google Shape;171;p37"/>
          <p:cNvSpPr txBox="1"/>
          <p:nvPr/>
        </p:nvSpPr>
        <p:spPr>
          <a:xfrm rot="-899759">
            <a:off x="2527880" y="1203753"/>
            <a:ext cx="2949550" cy="3459027"/>
          </a:xfrm>
          <a:prstGeom prst="rect">
            <a:avLst/>
          </a:prstGeom>
          <a:noFill/>
          <a:ln>
            <a:noFill/>
          </a:ln>
        </p:spPr>
        <p:txBody>
          <a:bodyPr anchorCtr="0" anchor="t" bIns="0" lIns="0" spcFirstLastPara="1" rIns="91425" wrap="square" tIns="0">
            <a:noAutofit/>
          </a:bodyPr>
          <a:lstStyle/>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Introduction to Technology Stack</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Frontend: React.js, HTML5, CSS3, JavaScript</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Backend: Django (Python)</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Database: MongoDB</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Authentication: JWT and OTP via Third-Party Services</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Why Use ReactJS?</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Advantages of Google Cloud Hosting</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Version Control: Git</a:t>
            </a:r>
            <a:endParaRPr b="0" i="0" sz="1100" u="none" cap="none" strike="noStrike">
              <a:solidFill>
                <a:schemeClr val="dk2"/>
              </a:solidFill>
              <a:latin typeface="VT323"/>
              <a:ea typeface="VT323"/>
              <a:cs typeface="VT323"/>
              <a:sym typeface="VT323"/>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5" name="Shape 175"/>
        <p:cNvGrpSpPr/>
        <p:nvPr/>
      </p:nvGrpSpPr>
      <p:grpSpPr>
        <a:xfrm>
          <a:off x="0" y="0"/>
          <a:ext cx="0" cy="0"/>
          <a:chOff x="0" y="0"/>
          <a:chExt cx="0" cy="0"/>
        </a:xfrm>
      </p:grpSpPr>
      <p:pic>
        <p:nvPicPr>
          <p:cNvPr id="176" name="Google Shape;176;p38"/>
          <p:cNvPicPr preferRelativeResize="0"/>
          <p:nvPr/>
        </p:nvPicPr>
        <p:blipFill rotWithShape="1">
          <a:blip r:embed="rId3">
            <a:alphaModFix/>
          </a:blip>
          <a:srcRect b="52380" l="35814" r="41584" t="19528"/>
          <a:stretch/>
        </p:blipFill>
        <p:spPr>
          <a:xfrm>
            <a:off x="3799013" y="487275"/>
            <a:ext cx="1545974" cy="1444851"/>
          </a:xfrm>
          <a:prstGeom prst="rect">
            <a:avLst/>
          </a:prstGeom>
          <a:noFill/>
          <a:ln>
            <a:noFill/>
          </a:ln>
        </p:spPr>
      </p:pic>
      <p:sp>
        <p:nvSpPr>
          <p:cNvPr descr="title" id="177" name="Google Shape;177;p38"/>
          <p:cNvSpPr txBox="1"/>
          <p:nvPr>
            <p:ph type="title"/>
          </p:nvPr>
        </p:nvSpPr>
        <p:spPr>
          <a:xfrm>
            <a:off x="1956450" y="684850"/>
            <a:ext cx="5231100" cy="1049700"/>
          </a:xfrm>
          <a:prstGeom prst="rect">
            <a:avLst/>
          </a:prstGeom>
          <a:noFill/>
          <a:ln>
            <a:noFill/>
          </a:ln>
        </p:spPr>
        <p:txBody>
          <a:bodyPr anchorCtr="0" anchor="ctr" bIns="91425" lIns="0" spcFirstLastPara="1" rIns="0" wrap="square" tIns="91425">
            <a:noAutofit/>
          </a:bodyPr>
          <a:lstStyle/>
          <a:p>
            <a:pPr indent="0" lvl="0" marL="0" rtl="0" algn="ctr">
              <a:lnSpc>
                <a:spcPct val="80000"/>
              </a:lnSpc>
              <a:spcBef>
                <a:spcPts val="0"/>
              </a:spcBef>
              <a:spcAft>
                <a:spcPts val="0"/>
              </a:spcAft>
              <a:buSzPts val="2800"/>
              <a:buNone/>
            </a:pPr>
            <a:r>
              <a:rPr b="1" lang="en" sz="2400">
                <a:solidFill>
                  <a:schemeClr val="lt2"/>
                </a:solidFill>
                <a:highlight>
                  <a:schemeClr val="dk1"/>
                </a:highlight>
                <a:latin typeface="Helvetica Neue"/>
                <a:ea typeface="Helvetica Neue"/>
                <a:cs typeface="Helvetica Neue"/>
                <a:sym typeface="Helvetica Neue"/>
              </a:rPr>
              <a:t>Introduction to Technology Stack</a:t>
            </a:r>
            <a:endParaRPr b="1" sz="2400">
              <a:solidFill>
                <a:schemeClr val="lt2"/>
              </a:solidFill>
              <a:highlight>
                <a:schemeClr val="dk1"/>
              </a:highlight>
              <a:latin typeface="Helvetica Neue"/>
              <a:ea typeface="Helvetica Neue"/>
              <a:cs typeface="Helvetica Neue"/>
              <a:sym typeface="Helvetica Neue"/>
            </a:endParaRPr>
          </a:p>
        </p:txBody>
      </p:sp>
      <p:sp>
        <p:nvSpPr>
          <p:cNvPr descr="detail_0" id="178" name="Google Shape;178;p38"/>
          <p:cNvSpPr txBox="1"/>
          <p:nvPr>
            <p:ph idx="2" type="body"/>
          </p:nvPr>
        </p:nvSpPr>
        <p:spPr>
          <a:xfrm>
            <a:off x="1956450" y="1734600"/>
            <a:ext cx="5231100" cy="2737500"/>
          </a:xfrm>
          <a:prstGeom prst="rect">
            <a:avLst/>
          </a:prstGeom>
          <a:noFill/>
          <a:ln>
            <a:noFill/>
          </a:ln>
        </p:spPr>
        <p:txBody>
          <a:bodyPr anchorCtr="0" anchor="ctr" bIns="91425" lIns="0" spcFirstLastPara="1" rIns="91425" wrap="square" tIns="91425">
            <a:noAutofit/>
          </a:bodyPr>
          <a:lstStyle/>
          <a:p>
            <a:pPr indent="0" lvl="0" marL="0" rtl="0" algn="ctr">
              <a:lnSpc>
                <a:spcPct val="200000"/>
              </a:lnSpc>
              <a:spcBef>
                <a:spcPts val="0"/>
              </a:spcBef>
              <a:spcAft>
                <a:spcPts val="2000"/>
              </a:spcAft>
              <a:buSzPts val="2200"/>
              <a:buNone/>
            </a:pPr>
            <a:r>
              <a:rPr lang="en" sz="1300">
                <a:solidFill>
                  <a:schemeClr val="dk1"/>
                </a:solidFill>
              </a:rPr>
              <a:t>Modern web development relies on a comprehensive technology stack, including frontend technologies like React.js, HTML5, CSS3, and JavaScript, backend framework Django (Python), and database MongoDB. These technologies are significant for their ability to create dynamic, scalable, and secure web applications. React.js, a leading frontend library, allows developers to build responsive user interfaces. Django, known for its robust backend capabilities, ensures rapid development and high security. MongoDB offers a flexible, scalable database solution. Together, these tools streamline development processes and enhance application performance.</a:t>
            </a:r>
            <a:endParaRPr sz="13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2" name="Shape 182"/>
        <p:cNvGrpSpPr/>
        <p:nvPr/>
      </p:nvGrpSpPr>
      <p:grpSpPr>
        <a:xfrm>
          <a:off x="0" y="0"/>
          <a:ext cx="0" cy="0"/>
          <a:chOff x="0" y="0"/>
          <a:chExt cx="0" cy="0"/>
        </a:xfrm>
      </p:grpSpPr>
      <p:grpSp>
        <p:nvGrpSpPr>
          <p:cNvPr id="183" name="Google Shape;183;p39"/>
          <p:cNvGrpSpPr/>
          <p:nvPr/>
        </p:nvGrpSpPr>
        <p:grpSpPr>
          <a:xfrm>
            <a:off x="0" y="0"/>
            <a:ext cx="9144000" cy="5138550"/>
            <a:chOff x="0" y="0"/>
            <a:chExt cx="9144000" cy="5138550"/>
          </a:xfrm>
        </p:grpSpPr>
        <p:sp>
          <p:nvSpPr>
            <p:cNvPr id="184" name="Google Shape;184;p39"/>
            <p:cNvSpPr txBox="1"/>
            <p:nvPr/>
          </p:nvSpPr>
          <p:spPr>
            <a:xfrm>
              <a:off x="0" y="0"/>
              <a:ext cx="9144000" cy="220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lt1"/>
                </a:solidFill>
                <a:latin typeface="Silkscreen"/>
                <a:ea typeface="Silkscreen"/>
                <a:cs typeface="Silkscreen"/>
                <a:sym typeface="Silkscreen"/>
              </a:endParaRPr>
            </a:p>
          </p:txBody>
        </p:sp>
        <p:sp>
          <p:nvSpPr>
            <p:cNvPr id="185" name="Google Shape;185;p39"/>
            <p:cNvSpPr txBox="1"/>
            <p:nvPr/>
          </p:nvSpPr>
          <p:spPr>
            <a:xfrm>
              <a:off x="0" y="4918050"/>
              <a:ext cx="9144000" cy="220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lt1"/>
                </a:solidFill>
                <a:latin typeface="Silkscreen"/>
                <a:ea typeface="Silkscreen"/>
                <a:cs typeface="Silkscreen"/>
                <a:sym typeface="Silkscreen"/>
              </a:endParaRPr>
            </a:p>
          </p:txBody>
        </p:sp>
      </p:grpSp>
      <p:sp>
        <p:nvSpPr>
          <p:cNvPr descr="detail_0" id="186" name="Google Shape;186;p39"/>
          <p:cNvSpPr txBox="1"/>
          <p:nvPr>
            <p:ph idx="2" type="body"/>
          </p:nvPr>
        </p:nvSpPr>
        <p:spPr>
          <a:xfrm>
            <a:off x="2750100" y="1375075"/>
            <a:ext cx="5457300" cy="3190500"/>
          </a:xfrm>
          <a:prstGeom prst="rect">
            <a:avLst/>
          </a:prstGeom>
          <a:noFill/>
          <a:ln>
            <a:noFill/>
          </a:ln>
        </p:spPr>
        <p:txBody>
          <a:bodyPr anchorCtr="0" anchor="ctr" bIns="91425" lIns="91425" spcFirstLastPara="1" rIns="91425" wrap="square" tIns="91425">
            <a:noAutofit/>
          </a:bodyPr>
          <a:lstStyle/>
          <a:p>
            <a:pPr indent="-298450" lvl="0" marL="457200" rtl="0" algn="l">
              <a:lnSpc>
                <a:spcPct val="150000"/>
              </a:lnSpc>
              <a:spcBef>
                <a:spcPts val="0"/>
              </a:spcBef>
              <a:spcAft>
                <a:spcPts val="0"/>
              </a:spcAft>
              <a:buClr>
                <a:schemeClr val="dk2"/>
              </a:buClr>
              <a:buSzPts val="1100"/>
              <a:buFont typeface="DM Mono"/>
              <a:buChar char="●"/>
            </a:pPr>
            <a:r>
              <a:rPr lang="en" sz="1100">
                <a:solidFill>
                  <a:schemeClr val="dk2"/>
                </a:solidFill>
              </a:rPr>
              <a:t>React.js is a popular JavaScript library for building user interfaces. Created by Facebook, it is widely adopted for its component-based architecture.</a:t>
            </a:r>
            <a:endParaRPr sz="1100">
              <a:solidFill>
                <a:schemeClr val="dk2"/>
              </a:solidFill>
            </a:endParaRPr>
          </a:p>
          <a:p>
            <a:pPr indent="-298450" lvl="0" marL="457200" rtl="0" algn="l">
              <a:lnSpc>
                <a:spcPct val="150000"/>
              </a:lnSpc>
              <a:spcBef>
                <a:spcPts val="1000"/>
              </a:spcBef>
              <a:spcAft>
                <a:spcPts val="0"/>
              </a:spcAft>
              <a:buClr>
                <a:schemeClr val="dk2"/>
              </a:buClr>
              <a:buSzPts val="1100"/>
              <a:buFont typeface="DM Mono"/>
              <a:buChar char="●"/>
            </a:pPr>
            <a:r>
              <a:rPr lang="en" sz="1100">
                <a:solidFill>
                  <a:schemeClr val="dk2"/>
                </a:solidFill>
              </a:rPr>
              <a:t>HTML5 provides the structure for web pages, allowing developers to define elements like headings, paragraphs, and links.</a:t>
            </a:r>
            <a:endParaRPr sz="1100">
              <a:solidFill>
                <a:schemeClr val="dk2"/>
              </a:solidFill>
            </a:endParaRPr>
          </a:p>
          <a:p>
            <a:pPr indent="-298450" lvl="0" marL="457200" rtl="0" algn="l">
              <a:lnSpc>
                <a:spcPct val="150000"/>
              </a:lnSpc>
              <a:spcBef>
                <a:spcPts val="1000"/>
              </a:spcBef>
              <a:spcAft>
                <a:spcPts val="0"/>
              </a:spcAft>
              <a:buClr>
                <a:schemeClr val="dk2"/>
              </a:buClr>
              <a:buSzPts val="1100"/>
              <a:buFont typeface="DM Mono"/>
              <a:buChar char="●"/>
            </a:pPr>
            <a:r>
              <a:rPr lang="en" sz="1100">
                <a:solidFill>
                  <a:schemeClr val="dk2"/>
                </a:solidFill>
              </a:rPr>
              <a:t>CSS3 is used for styling web pages, enabling responsive design, animations, and enhanced visual effects.</a:t>
            </a:r>
            <a:endParaRPr sz="1100">
              <a:solidFill>
                <a:schemeClr val="dk2"/>
              </a:solidFill>
            </a:endParaRPr>
          </a:p>
          <a:p>
            <a:pPr indent="-298450" lvl="0" marL="457200" rtl="0" algn="l">
              <a:lnSpc>
                <a:spcPct val="150000"/>
              </a:lnSpc>
              <a:spcBef>
                <a:spcPts val="1000"/>
              </a:spcBef>
              <a:spcAft>
                <a:spcPts val="0"/>
              </a:spcAft>
              <a:buClr>
                <a:schemeClr val="dk2"/>
              </a:buClr>
              <a:buSzPts val="1100"/>
              <a:buFont typeface="DM Mono"/>
              <a:buChar char="●"/>
            </a:pPr>
            <a:r>
              <a:rPr lang="en" sz="1100">
                <a:solidFill>
                  <a:schemeClr val="dk2"/>
                </a:solidFill>
              </a:rPr>
              <a:t>JavaScript adds interactivity to web pages, enabling dynamic content updates, form validations, and complex animations.</a:t>
            </a:r>
            <a:endParaRPr sz="1100">
              <a:solidFill>
                <a:schemeClr val="dk2"/>
              </a:solidFill>
            </a:endParaRPr>
          </a:p>
          <a:p>
            <a:pPr indent="-298450" lvl="0" marL="457200" rtl="0" algn="l">
              <a:lnSpc>
                <a:spcPct val="150000"/>
              </a:lnSpc>
              <a:spcBef>
                <a:spcPts val="1000"/>
              </a:spcBef>
              <a:spcAft>
                <a:spcPts val="1000"/>
              </a:spcAft>
              <a:buClr>
                <a:schemeClr val="dk2"/>
              </a:buClr>
              <a:buSzPts val="1100"/>
              <a:buFont typeface="DM Mono"/>
              <a:buChar char="●"/>
            </a:pPr>
            <a:r>
              <a:rPr lang="en" sz="1100">
                <a:solidFill>
                  <a:schemeClr val="dk2"/>
                </a:solidFill>
              </a:rPr>
              <a:t>React.js integrates seamlessly with HTML5, CSS3, and JavaScript to create fast, interactive, and highly responsive web applications.</a:t>
            </a:r>
            <a:endParaRPr sz="1100">
              <a:solidFill>
                <a:schemeClr val="dk2"/>
              </a:solidFill>
            </a:endParaRPr>
          </a:p>
        </p:txBody>
      </p:sp>
      <p:sp>
        <p:nvSpPr>
          <p:cNvPr descr="title" id="187" name="Google Shape;187;p39"/>
          <p:cNvSpPr txBox="1"/>
          <p:nvPr>
            <p:ph type="title"/>
          </p:nvPr>
        </p:nvSpPr>
        <p:spPr>
          <a:xfrm>
            <a:off x="457200" y="617825"/>
            <a:ext cx="2292900" cy="1669800"/>
          </a:xfrm>
          <a:prstGeom prst="rect">
            <a:avLst/>
          </a:prstGeom>
          <a:noFill/>
          <a:ln>
            <a:noFill/>
          </a:ln>
        </p:spPr>
        <p:txBody>
          <a:bodyPr anchorCtr="0" anchor="t" bIns="91425" lIns="0" spcFirstLastPara="1" rIns="0" wrap="square" tIns="91425">
            <a:noAutofit/>
          </a:bodyPr>
          <a:lstStyle/>
          <a:p>
            <a:pPr indent="0" lvl="0" marL="0" rtl="0" algn="l">
              <a:lnSpc>
                <a:spcPct val="80000"/>
              </a:lnSpc>
              <a:spcBef>
                <a:spcPts val="0"/>
              </a:spcBef>
              <a:spcAft>
                <a:spcPts val="0"/>
              </a:spcAft>
              <a:buSzPts val="2800"/>
              <a:buNone/>
            </a:pPr>
            <a:r>
              <a:rPr b="1" lang="en" sz="2400">
                <a:solidFill>
                  <a:schemeClr val="lt2"/>
                </a:solidFill>
                <a:highlight>
                  <a:schemeClr val="accent1"/>
                </a:highlight>
                <a:latin typeface="Helvetica Neue"/>
                <a:ea typeface="Helvetica Neue"/>
                <a:cs typeface="Helvetica Neue"/>
                <a:sym typeface="Helvetica Neue"/>
              </a:rPr>
              <a:t>Frontend: React.js, HTML5, CSS3, JavaScript</a:t>
            </a:r>
            <a:endParaRPr b="1" sz="2400">
              <a:solidFill>
                <a:schemeClr val="lt2"/>
              </a:solidFill>
              <a:highlight>
                <a:schemeClr val="accent1"/>
              </a:highlight>
              <a:latin typeface="Helvetica Neue"/>
              <a:ea typeface="Helvetica Neue"/>
              <a:cs typeface="Helvetica Neue"/>
              <a:sym typeface="Helvetica Neu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1" name="Shape 191"/>
        <p:cNvGrpSpPr/>
        <p:nvPr/>
      </p:nvGrpSpPr>
      <p:grpSpPr>
        <a:xfrm>
          <a:off x="0" y="0"/>
          <a:ext cx="0" cy="0"/>
          <a:chOff x="0" y="0"/>
          <a:chExt cx="0" cy="0"/>
        </a:xfrm>
      </p:grpSpPr>
      <p:grpSp>
        <p:nvGrpSpPr>
          <p:cNvPr id="192" name="Google Shape;192;p40"/>
          <p:cNvGrpSpPr/>
          <p:nvPr/>
        </p:nvGrpSpPr>
        <p:grpSpPr>
          <a:xfrm rot="-899960">
            <a:off x="420132" y="-525521"/>
            <a:ext cx="8637709" cy="5141121"/>
            <a:chOff x="506038" y="10327"/>
            <a:chExt cx="8637967" cy="5141275"/>
          </a:xfrm>
        </p:grpSpPr>
        <p:pic>
          <p:nvPicPr>
            <p:cNvPr id="193" name="Google Shape;193;p40"/>
            <p:cNvPicPr preferRelativeResize="0"/>
            <p:nvPr/>
          </p:nvPicPr>
          <p:blipFill rotWithShape="1">
            <a:blip r:embed="rId3">
              <a:alphaModFix/>
            </a:blip>
            <a:srcRect b="77323" l="5536" r="44225" t="19793"/>
            <a:stretch/>
          </p:blipFill>
          <p:spPr>
            <a:xfrm rot="19">
              <a:off x="506038" y="10340"/>
              <a:ext cx="4593818" cy="112162"/>
            </a:xfrm>
            <a:prstGeom prst="rect">
              <a:avLst/>
            </a:prstGeom>
            <a:noFill/>
            <a:ln>
              <a:noFill/>
            </a:ln>
          </p:spPr>
        </p:pic>
        <p:pic>
          <p:nvPicPr>
            <p:cNvPr id="194" name="Google Shape;194;p40"/>
            <p:cNvPicPr preferRelativeResize="0"/>
            <p:nvPr/>
          </p:nvPicPr>
          <p:blipFill rotWithShape="1">
            <a:blip r:embed="rId3">
              <a:alphaModFix/>
            </a:blip>
            <a:srcRect b="77115" l="17648" r="0" t="19769"/>
            <a:stretch/>
          </p:blipFill>
          <p:spPr>
            <a:xfrm rot="2">
              <a:off x="1614103" y="5030402"/>
              <a:ext cx="7529902" cy="121198"/>
            </a:xfrm>
            <a:prstGeom prst="rect">
              <a:avLst/>
            </a:prstGeom>
            <a:noFill/>
            <a:ln>
              <a:noFill/>
            </a:ln>
          </p:spPr>
        </p:pic>
      </p:grpSp>
      <p:sp>
        <p:nvSpPr>
          <p:cNvPr id="195" name="Google Shape;195;p40"/>
          <p:cNvSpPr/>
          <p:nvPr/>
        </p:nvSpPr>
        <p:spPr>
          <a:xfrm rot="-899837">
            <a:off x="407613" y="560107"/>
            <a:ext cx="2286171" cy="2286171"/>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T323"/>
              <a:ea typeface="VT323"/>
              <a:cs typeface="VT323"/>
              <a:sym typeface="VT323"/>
            </a:endParaRPr>
          </a:p>
        </p:txBody>
      </p:sp>
      <p:sp>
        <p:nvSpPr>
          <p:cNvPr descr="detail_0" id="196" name="Google Shape;196;p40"/>
          <p:cNvSpPr txBox="1"/>
          <p:nvPr>
            <p:ph idx="2" type="body"/>
          </p:nvPr>
        </p:nvSpPr>
        <p:spPr>
          <a:xfrm rot="-899975">
            <a:off x="3056425" y="955086"/>
            <a:ext cx="5457241" cy="3190645"/>
          </a:xfrm>
          <a:prstGeom prst="rect">
            <a:avLst/>
          </a:prstGeom>
          <a:noFill/>
          <a:ln>
            <a:noFill/>
          </a:ln>
        </p:spPr>
        <p:txBody>
          <a:bodyPr anchorCtr="0" anchor="ctr" bIns="91425" lIns="91425" spcFirstLastPara="1" rIns="91425" wrap="square" tIns="91425">
            <a:noAutofit/>
          </a:bodyPr>
          <a:lstStyle/>
          <a:p>
            <a:pPr indent="-304800" lvl="0" marL="457200" rtl="0" algn="l">
              <a:lnSpc>
                <a:spcPct val="150000"/>
              </a:lnSpc>
              <a:spcBef>
                <a:spcPts val="0"/>
              </a:spcBef>
              <a:spcAft>
                <a:spcPts val="0"/>
              </a:spcAft>
              <a:buClr>
                <a:schemeClr val="dk2"/>
              </a:buClr>
              <a:buSzPts val="1200"/>
              <a:buFont typeface="DM Mono"/>
              <a:buChar char="●"/>
            </a:pPr>
            <a:r>
              <a:rPr lang="en" sz="1200">
                <a:solidFill>
                  <a:schemeClr val="dk2"/>
                </a:solidFill>
              </a:rPr>
              <a:t>Django is a high-level Python web framework that promotes rapid development and clean design.</a:t>
            </a:r>
            <a:endParaRPr sz="1200">
              <a:solidFill>
                <a:schemeClr val="dk2"/>
              </a:solidFill>
            </a:endParaRPr>
          </a:p>
          <a:p>
            <a:pPr indent="-304800" lvl="0" marL="457200" rtl="0" algn="l">
              <a:lnSpc>
                <a:spcPct val="150000"/>
              </a:lnSpc>
              <a:spcBef>
                <a:spcPts val="1000"/>
              </a:spcBef>
              <a:spcAft>
                <a:spcPts val="0"/>
              </a:spcAft>
              <a:buClr>
                <a:schemeClr val="dk2"/>
              </a:buClr>
              <a:buSzPts val="1200"/>
              <a:buFont typeface="DM Mono"/>
              <a:buChar char="●"/>
            </a:pPr>
            <a:r>
              <a:rPr lang="en" sz="1200">
                <a:solidFill>
                  <a:schemeClr val="dk2"/>
                </a:solidFill>
              </a:rPr>
              <a:t>It includes built-in features like ORM, authentication, form handling, and URL routing, reducing the need for third-party dependencies.</a:t>
            </a:r>
            <a:endParaRPr sz="1200">
              <a:solidFill>
                <a:schemeClr val="dk2"/>
              </a:solidFill>
            </a:endParaRPr>
          </a:p>
          <a:p>
            <a:pPr indent="-304800" lvl="0" marL="457200" rtl="0" algn="l">
              <a:lnSpc>
                <a:spcPct val="150000"/>
              </a:lnSpc>
              <a:spcBef>
                <a:spcPts val="1000"/>
              </a:spcBef>
              <a:spcAft>
                <a:spcPts val="0"/>
              </a:spcAft>
              <a:buClr>
                <a:schemeClr val="dk2"/>
              </a:buClr>
              <a:buSzPts val="1200"/>
              <a:buFont typeface="DM Mono"/>
              <a:buChar char="●"/>
            </a:pPr>
            <a:r>
              <a:rPr lang="en" sz="1200">
                <a:solidFill>
                  <a:schemeClr val="dk2"/>
                </a:solidFill>
              </a:rPr>
              <a:t>Django's scalability is facilitated by its modular architecture, which allows independent development and deployment of components.</a:t>
            </a:r>
            <a:endParaRPr sz="1200">
              <a:solidFill>
                <a:schemeClr val="dk2"/>
              </a:solidFill>
            </a:endParaRPr>
          </a:p>
          <a:p>
            <a:pPr indent="-304800" lvl="0" marL="457200" rtl="0" algn="l">
              <a:lnSpc>
                <a:spcPct val="150000"/>
              </a:lnSpc>
              <a:spcBef>
                <a:spcPts val="1000"/>
              </a:spcBef>
              <a:spcAft>
                <a:spcPts val="0"/>
              </a:spcAft>
              <a:buClr>
                <a:schemeClr val="dk2"/>
              </a:buClr>
              <a:buSzPts val="1200"/>
              <a:buFont typeface="DM Mono"/>
              <a:buChar char="●"/>
            </a:pPr>
            <a:r>
              <a:rPr lang="en" sz="1200">
                <a:solidFill>
                  <a:schemeClr val="dk2"/>
                </a:solidFill>
              </a:rPr>
              <a:t>The framework offers robust security features, including protections against SQL injection, XSS, CSRF, and clickjacking.</a:t>
            </a:r>
            <a:endParaRPr sz="1200">
              <a:solidFill>
                <a:schemeClr val="dk2"/>
              </a:solidFill>
            </a:endParaRPr>
          </a:p>
          <a:p>
            <a:pPr indent="-304800" lvl="0" marL="457200" rtl="0" algn="l">
              <a:lnSpc>
                <a:spcPct val="150000"/>
              </a:lnSpc>
              <a:spcBef>
                <a:spcPts val="1000"/>
              </a:spcBef>
              <a:spcAft>
                <a:spcPts val="1000"/>
              </a:spcAft>
              <a:buClr>
                <a:schemeClr val="dk2"/>
              </a:buClr>
              <a:buSzPts val="1200"/>
              <a:buFont typeface="DM Mono"/>
              <a:buChar char="●"/>
            </a:pPr>
            <a:r>
              <a:rPr lang="en" sz="1200">
                <a:solidFill>
                  <a:schemeClr val="dk2"/>
                </a:solidFill>
              </a:rPr>
              <a:t>Django's ORM simplifies database operations, supports multiple databases, and enables seamless migrations.</a:t>
            </a:r>
            <a:endParaRPr sz="1200">
              <a:solidFill>
                <a:schemeClr val="dk2"/>
              </a:solidFill>
            </a:endParaRPr>
          </a:p>
        </p:txBody>
      </p:sp>
      <p:sp>
        <p:nvSpPr>
          <p:cNvPr descr="title" id="197" name="Google Shape;197;p40"/>
          <p:cNvSpPr txBox="1"/>
          <p:nvPr>
            <p:ph type="title"/>
          </p:nvPr>
        </p:nvSpPr>
        <p:spPr>
          <a:xfrm rot="-899883">
            <a:off x="404160" y="560100"/>
            <a:ext cx="2293012" cy="2286171"/>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2800"/>
              <a:buNone/>
            </a:pPr>
            <a:r>
              <a:rPr lang="en" sz="2400">
                <a:latin typeface="VT323"/>
                <a:ea typeface="VT323"/>
                <a:cs typeface="VT323"/>
                <a:sym typeface="VT323"/>
              </a:rPr>
              <a:t>Backend: Django (Python)</a:t>
            </a:r>
            <a:endParaRPr sz="2400">
              <a:latin typeface="VT323"/>
              <a:ea typeface="VT323"/>
              <a:cs typeface="VT323"/>
              <a:sym typeface="VT323"/>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pic>
        <p:nvPicPr>
          <p:cNvPr id="202" name="Google Shape;202;p41"/>
          <p:cNvPicPr preferRelativeResize="0"/>
          <p:nvPr/>
        </p:nvPicPr>
        <p:blipFill rotWithShape="1">
          <a:blip r:embed="rId3">
            <a:alphaModFix/>
          </a:blip>
          <a:srcRect b="16539" l="61492" r="15904" t="55369"/>
          <a:stretch/>
        </p:blipFill>
        <p:spPr>
          <a:xfrm>
            <a:off x="11" y="1849325"/>
            <a:ext cx="2878551" cy="1444851"/>
          </a:xfrm>
          <a:prstGeom prst="rect">
            <a:avLst/>
          </a:prstGeom>
          <a:noFill/>
          <a:ln>
            <a:noFill/>
          </a:ln>
        </p:spPr>
      </p:pic>
      <p:sp>
        <p:nvSpPr>
          <p:cNvPr descr="detail_0" id="203" name="Google Shape;203;p41"/>
          <p:cNvSpPr txBox="1"/>
          <p:nvPr>
            <p:ph idx="2" type="body"/>
          </p:nvPr>
        </p:nvSpPr>
        <p:spPr>
          <a:xfrm>
            <a:off x="3193750" y="1079225"/>
            <a:ext cx="5013600" cy="3486300"/>
          </a:xfrm>
          <a:prstGeom prst="rect">
            <a:avLst/>
          </a:prstGeom>
          <a:noFill/>
          <a:ln>
            <a:noFill/>
          </a:ln>
        </p:spPr>
        <p:txBody>
          <a:bodyPr anchorCtr="0" anchor="ctr" bIns="91425" lIns="91425" spcFirstLastPara="1" rIns="91425" wrap="square" tIns="91425">
            <a:noAutofit/>
          </a:bodyPr>
          <a:lstStyle/>
          <a:p>
            <a:pPr indent="-292100" lvl="0" marL="457200" rtl="0" algn="l">
              <a:lnSpc>
                <a:spcPct val="150000"/>
              </a:lnSpc>
              <a:spcBef>
                <a:spcPts val="0"/>
              </a:spcBef>
              <a:spcAft>
                <a:spcPts val="0"/>
              </a:spcAft>
              <a:buClr>
                <a:schemeClr val="lt2"/>
              </a:buClr>
              <a:buSzPts val="1000"/>
              <a:buFont typeface="DM Mono"/>
              <a:buChar char="●"/>
            </a:pPr>
            <a:r>
              <a:rPr lang="en" sz="1000">
                <a:solidFill>
                  <a:schemeClr val="lt2"/>
                </a:solidFill>
              </a:rPr>
              <a:t>MongoDB uses a document model for data storage, which allows for flexible, schema-less data structures that map directly to objects in most programming languages.</a:t>
            </a:r>
            <a:endParaRPr sz="1000">
              <a:solidFill>
                <a:schemeClr val="lt2"/>
              </a:solidFill>
            </a:endParaRPr>
          </a:p>
          <a:p>
            <a:pPr indent="-292100" lvl="0" marL="457200" rtl="0" algn="l">
              <a:lnSpc>
                <a:spcPct val="150000"/>
              </a:lnSpc>
              <a:spcBef>
                <a:spcPts val="1000"/>
              </a:spcBef>
              <a:spcAft>
                <a:spcPts val="0"/>
              </a:spcAft>
              <a:buClr>
                <a:schemeClr val="lt2"/>
              </a:buClr>
              <a:buSzPts val="1000"/>
              <a:buFont typeface="DM Mono"/>
              <a:buChar char="●"/>
            </a:pPr>
            <a:r>
              <a:rPr lang="en" sz="1000">
                <a:solidFill>
                  <a:schemeClr val="lt2"/>
                </a:solidFill>
              </a:rPr>
              <a:t>Scalability is a core strength of MongoDB, supporting horizontal scaling through sharding, which distributes data across multiple servers and enables handling of large data volumes.</a:t>
            </a:r>
            <a:endParaRPr sz="1000">
              <a:solidFill>
                <a:schemeClr val="lt2"/>
              </a:solidFill>
            </a:endParaRPr>
          </a:p>
          <a:p>
            <a:pPr indent="-292100" lvl="0" marL="457200" rtl="0" algn="l">
              <a:lnSpc>
                <a:spcPct val="150000"/>
              </a:lnSpc>
              <a:spcBef>
                <a:spcPts val="1000"/>
              </a:spcBef>
              <a:spcAft>
                <a:spcPts val="0"/>
              </a:spcAft>
              <a:buClr>
                <a:schemeClr val="lt2"/>
              </a:buClr>
              <a:buSzPts val="1000"/>
              <a:buFont typeface="DM Mono"/>
              <a:buChar char="●"/>
            </a:pPr>
            <a:r>
              <a:rPr lang="en" sz="1000">
                <a:solidFill>
                  <a:schemeClr val="lt2"/>
                </a:solidFill>
              </a:rPr>
              <a:t>Chosen over traditional SQL databases for its ability to handle unstructured data and rapid iterative development, making it ideal for modern web applications.</a:t>
            </a:r>
            <a:endParaRPr sz="1000">
              <a:solidFill>
                <a:schemeClr val="lt2"/>
              </a:solidFill>
            </a:endParaRPr>
          </a:p>
          <a:p>
            <a:pPr indent="-292100" lvl="0" marL="457200" rtl="0" algn="l">
              <a:lnSpc>
                <a:spcPct val="150000"/>
              </a:lnSpc>
              <a:spcBef>
                <a:spcPts val="1000"/>
              </a:spcBef>
              <a:spcAft>
                <a:spcPts val="0"/>
              </a:spcAft>
              <a:buClr>
                <a:schemeClr val="lt2"/>
              </a:buClr>
              <a:buSzPts val="1000"/>
              <a:buFont typeface="DM Mono"/>
              <a:buChar char="●"/>
            </a:pPr>
            <a:r>
              <a:rPr lang="en" sz="1000">
                <a:solidFill>
                  <a:schemeClr val="lt2"/>
                </a:solidFill>
              </a:rPr>
              <a:t>Advantages of MongoDB include faster query performance by storing related data together, seamless schema evolution, and a robust set of indexing options.</a:t>
            </a:r>
            <a:endParaRPr sz="1000">
              <a:solidFill>
                <a:schemeClr val="lt2"/>
              </a:solidFill>
            </a:endParaRPr>
          </a:p>
          <a:p>
            <a:pPr indent="-292100" lvl="0" marL="457200" rtl="0" algn="l">
              <a:lnSpc>
                <a:spcPct val="150000"/>
              </a:lnSpc>
              <a:spcBef>
                <a:spcPts val="1000"/>
              </a:spcBef>
              <a:spcAft>
                <a:spcPts val="1000"/>
              </a:spcAft>
              <a:buClr>
                <a:schemeClr val="lt2"/>
              </a:buClr>
              <a:buSzPts val="1000"/>
              <a:buFont typeface="DM Mono"/>
              <a:buChar char="●"/>
            </a:pPr>
            <a:r>
              <a:rPr lang="en" sz="1000">
                <a:solidFill>
                  <a:schemeClr val="lt2"/>
                </a:solidFill>
              </a:rPr>
              <a:t>MongoDB's platform maturity, extensive community support, and enterprise-grade tools like MongoDB Atlas make it a favorite among developers.</a:t>
            </a:r>
            <a:endParaRPr sz="1000">
              <a:solidFill>
                <a:schemeClr val="lt2"/>
              </a:solidFill>
            </a:endParaRPr>
          </a:p>
        </p:txBody>
      </p:sp>
      <p:sp>
        <p:nvSpPr>
          <p:cNvPr descr="title" id="204" name="Google Shape;204;p41"/>
          <p:cNvSpPr txBox="1"/>
          <p:nvPr>
            <p:ph type="title"/>
          </p:nvPr>
        </p:nvSpPr>
        <p:spPr>
          <a:xfrm>
            <a:off x="457200" y="1152600"/>
            <a:ext cx="2274000" cy="2838300"/>
          </a:xfrm>
          <a:prstGeom prst="rect">
            <a:avLst/>
          </a:prstGeom>
          <a:noFill/>
          <a:ln>
            <a:noFill/>
          </a:ln>
        </p:spPr>
        <p:txBody>
          <a:bodyPr anchorCtr="0" anchor="ctr" bIns="91425" lIns="0" spcFirstLastPara="1" rIns="0" wrap="square" tIns="91425">
            <a:noAutofit/>
          </a:bodyPr>
          <a:lstStyle/>
          <a:p>
            <a:pPr indent="0" lvl="0" marL="0" rtl="0" algn="l">
              <a:lnSpc>
                <a:spcPct val="115000"/>
              </a:lnSpc>
              <a:spcBef>
                <a:spcPts val="0"/>
              </a:spcBef>
              <a:spcAft>
                <a:spcPts val="0"/>
              </a:spcAft>
              <a:buSzPts val="2800"/>
              <a:buNone/>
            </a:pPr>
            <a:r>
              <a:rPr b="1" lang="en" sz="2400">
                <a:solidFill>
                  <a:schemeClr val="dk2"/>
                </a:solidFill>
                <a:highlight>
                  <a:schemeClr val="accent2"/>
                </a:highlight>
                <a:latin typeface="Helvetica Neue"/>
                <a:ea typeface="Helvetica Neue"/>
                <a:cs typeface="Helvetica Neue"/>
                <a:sym typeface="Helvetica Neue"/>
              </a:rPr>
              <a:t>Database: MongoDB</a:t>
            </a:r>
            <a:endParaRPr b="1" sz="2400">
              <a:solidFill>
                <a:schemeClr val="dk2"/>
              </a:solidFill>
              <a:highlight>
                <a:schemeClr val="accent2"/>
              </a:highlight>
              <a:latin typeface="Helvetica Neue"/>
              <a:ea typeface="Helvetica Neue"/>
              <a:cs typeface="Helvetica Neue"/>
              <a:sym typeface="Helvetica Neu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42"/>
          <p:cNvPicPr preferRelativeResize="0"/>
          <p:nvPr/>
        </p:nvPicPr>
        <p:blipFill rotWithShape="1">
          <a:blip r:embed="rId3">
            <a:alphaModFix/>
          </a:blip>
          <a:srcRect b="0" l="0" r="0" t="0"/>
          <a:stretch/>
        </p:blipFill>
        <p:spPr>
          <a:xfrm>
            <a:off x="0" y="0"/>
            <a:ext cx="9144003" cy="5143501"/>
          </a:xfrm>
          <a:prstGeom prst="rect">
            <a:avLst/>
          </a:prstGeom>
          <a:noFill/>
          <a:ln>
            <a:noFill/>
          </a:ln>
        </p:spPr>
      </p:pic>
      <p:grpSp>
        <p:nvGrpSpPr>
          <p:cNvPr id="210" name="Google Shape;210;p42"/>
          <p:cNvGrpSpPr/>
          <p:nvPr/>
        </p:nvGrpSpPr>
        <p:grpSpPr>
          <a:xfrm>
            <a:off x="0" y="0"/>
            <a:ext cx="9144000" cy="5138550"/>
            <a:chOff x="0" y="0"/>
            <a:chExt cx="9144000" cy="5138550"/>
          </a:xfrm>
        </p:grpSpPr>
        <p:sp>
          <p:nvSpPr>
            <p:cNvPr id="211" name="Google Shape;211;p42"/>
            <p:cNvSpPr txBox="1"/>
            <p:nvPr/>
          </p:nvSpPr>
          <p:spPr>
            <a:xfrm>
              <a:off x="0" y="0"/>
              <a:ext cx="9144000" cy="220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lt1"/>
                </a:solidFill>
                <a:latin typeface="Silkscreen"/>
                <a:ea typeface="Silkscreen"/>
                <a:cs typeface="Silkscreen"/>
                <a:sym typeface="Silkscreen"/>
              </a:endParaRPr>
            </a:p>
          </p:txBody>
        </p:sp>
        <p:sp>
          <p:nvSpPr>
            <p:cNvPr id="212" name="Google Shape;212;p42"/>
            <p:cNvSpPr txBox="1"/>
            <p:nvPr/>
          </p:nvSpPr>
          <p:spPr>
            <a:xfrm>
              <a:off x="0" y="4918050"/>
              <a:ext cx="9144000" cy="220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lt1"/>
                </a:solidFill>
                <a:latin typeface="Silkscreen"/>
                <a:ea typeface="Silkscreen"/>
                <a:cs typeface="Silkscreen"/>
                <a:sym typeface="Silkscreen"/>
              </a:endParaRPr>
            </a:p>
          </p:txBody>
        </p:sp>
      </p:grpSp>
      <p:sp>
        <p:nvSpPr>
          <p:cNvPr descr="detail_0" id="213" name="Google Shape;213;p42"/>
          <p:cNvSpPr txBox="1"/>
          <p:nvPr>
            <p:ph idx="2" type="body"/>
          </p:nvPr>
        </p:nvSpPr>
        <p:spPr>
          <a:xfrm>
            <a:off x="2057850" y="2076231"/>
            <a:ext cx="3204600" cy="2568900"/>
          </a:xfrm>
          <a:prstGeom prst="rect">
            <a:avLst/>
          </a:prstGeom>
          <a:noFill/>
          <a:ln>
            <a:noFill/>
          </a:ln>
        </p:spPr>
        <p:txBody>
          <a:bodyPr anchorCtr="0" anchor="t" bIns="91425" lIns="91425" spcFirstLastPara="1" rIns="91425" wrap="square" tIns="91425">
            <a:noAutofit/>
          </a:bodyPr>
          <a:lstStyle/>
          <a:p>
            <a:pPr indent="-234950" lvl="0" marL="371475" rtl="0" algn="l">
              <a:lnSpc>
                <a:spcPct val="100000"/>
              </a:lnSpc>
              <a:spcBef>
                <a:spcPts val="0"/>
              </a:spcBef>
              <a:spcAft>
                <a:spcPts val="0"/>
              </a:spcAft>
              <a:buClr>
                <a:schemeClr val="lt2"/>
              </a:buClr>
              <a:buSzPts val="1000"/>
              <a:buChar char="■"/>
            </a:pPr>
            <a:r>
              <a:rPr lang="en" sz="1000"/>
              <a:t>Enables stateless authentication, reducing server load and improving scalability.</a:t>
            </a:r>
            <a:endParaRPr sz="1000"/>
          </a:p>
          <a:p>
            <a:pPr indent="-234950" lvl="0" marL="371475" rtl="0" algn="l">
              <a:lnSpc>
                <a:spcPct val="100000"/>
              </a:lnSpc>
              <a:spcBef>
                <a:spcPts val="1000"/>
              </a:spcBef>
              <a:spcAft>
                <a:spcPts val="0"/>
              </a:spcAft>
              <a:buClr>
                <a:schemeClr val="lt2"/>
              </a:buClr>
              <a:buSzPts val="1000"/>
              <a:buChar char="■"/>
            </a:pPr>
            <a:r>
              <a:rPr lang="en" sz="1000"/>
              <a:t>Compact tokens can be passed through URLs, POST parameters, or HTTP headers.</a:t>
            </a:r>
            <a:endParaRPr sz="1000"/>
          </a:p>
          <a:p>
            <a:pPr indent="-234950" lvl="0" marL="371475" rtl="0" algn="l">
              <a:lnSpc>
                <a:spcPct val="100000"/>
              </a:lnSpc>
              <a:spcBef>
                <a:spcPts val="1000"/>
              </a:spcBef>
              <a:spcAft>
                <a:spcPts val="0"/>
              </a:spcAft>
              <a:buClr>
                <a:schemeClr val="lt2"/>
              </a:buClr>
              <a:buSzPts val="1000"/>
              <a:buChar char="■"/>
            </a:pPr>
            <a:r>
              <a:rPr lang="en" sz="1000"/>
              <a:t>Signed using a secret or a public/private key pair ensuring integrity and authenticity.</a:t>
            </a:r>
            <a:endParaRPr sz="1000"/>
          </a:p>
          <a:p>
            <a:pPr indent="-234950" lvl="0" marL="371475" rtl="0" algn="l">
              <a:lnSpc>
                <a:spcPct val="100000"/>
              </a:lnSpc>
              <a:spcBef>
                <a:spcPts val="1000"/>
              </a:spcBef>
              <a:spcAft>
                <a:spcPts val="1000"/>
              </a:spcAft>
              <a:buClr>
                <a:schemeClr val="lt2"/>
              </a:buClr>
              <a:buSzPts val="1000"/>
              <a:buChar char="■"/>
            </a:pPr>
            <a:r>
              <a:rPr lang="en" sz="1000"/>
              <a:t>Ideal for single sign-on (SSO) and API authentication in RESTful APIs.</a:t>
            </a:r>
            <a:endParaRPr sz="1000"/>
          </a:p>
        </p:txBody>
      </p:sp>
      <p:sp>
        <p:nvSpPr>
          <p:cNvPr descr="header_0" id="214" name="Google Shape;214;p42"/>
          <p:cNvSpPr txBox="1"/>
          <p:nvPr>
            <p:ph idx="1" type="subTitle"/>
          </p:nvPr>
        </p:nvSpPr>
        <p:spPr>
          <a:xfrm>
            <a:off x="2057850" y="1496175"/>
            <a:ext cx="3204600" cy="505200"/>
          </a:xfrm>
          <a:prstGeom prst="rect">
            <a:avLst/>
          </a:prstGeom>
          <a:noFill/>
          <a:ln>
            <a:noFill/>
          </a:ln>
        </p:spPr>
        <p:txBody>
          <a:bodyPr anchorCtr="0" anchor="b" bIns="0" lIns="91425" spcFirstLastPara="1" rIns="91425" wrap="square" tIns="91425">
            <a:noAutofit/>
          </a:bodyPr>
          <a:lstStyle/>
          <a:p>
            <a:pPr indent="0" lvl="0" marL="0" rtl="0" algn="l">
              <a:lnSpc>
                <a:spcPct val="100000"/>
              </a:lnSpc>
              <a:spcBef>
                <a:spcPts val="0"/>
              </a:spcBef>
              <a:spcAft>
                <a:spcPts val="0"/>
              </a:spcAft>
              <a:buSzPts val="1400"/>
              <a:buNone/>
            </a:pPr>
            <a:r>
              <a:rPr b="1" lang="en" sz="1400">
                <a:latin typeface="Helvetica Neue"/>
                <a:ea typeface="Helvetica Neue"/>
                <a:cs typeface="Helvetica Neue"/>
                <a:sym typeface="Helvetica Neue"/>
              </a:rPr>
              <a:t>JWT (JSON Web Tokens)</a:t>
            </a:r>
            <a:endParaRPr b="1" sz="1400">
              <a:latin typeface="Helvetica Neue"/>
              <a:ea typeface="Helvetica Neue"/>
              <a:cs typeface="Helvetica Neue"/>
              <a:sym typeface="Helvetica Neue"/>
            </a:endParaRPr>
          </a:p>
        </p:txBody>
      </p:sp>
      <p:sp>
        <p:nvSpPr>
          <p:cNvPr descr="detail_1" id="215" name="Google Shape;215;p42"/>
          <p:cNvSpPr txBox="1"/>
          <p:nvPr>
            <p:ph idx="4294967295" type="body"/>
          </p:nvPr>
        </p:nvSpPr>
        <p:spPr>
          <a:xfrm>
            <a:off x="5505656" y="2076221"/>
            <a:ext cx="3204600" cy="2568900"/>
          </a:xfrm>
          <a:prstGeom prst="rect">
            <a:avLst/>
          </a:prstGeom>
          <a:noFill/>
          <a:ln>
            <a:noFill/>
          </a:ln>
        </p:spPr>
        <p:txBody>
          <a:bodyPr anchorCtr="0" anchor="t" bIns="91425" lIns="91425" spcFirstLastPara="1" rIns="91425" wrap="square" tIns="91425">
            <a:noAutofit/>
          </a:bodyPr>
          <a:lstStyle/>
          <a:p>
            <a:pPr indent="-234950" lvl="0" marL="371475" marR="0" rtl="0" algn="l">
              <a:lnSpc>
                <a:spcPct val="100000"/>
              </a:lnSpc>
              <a:spcBef>
                <a:spcPts val="0"/>
              </a:spcBef>
              <a:spcAft>
                <a:spcPts val="0"/>
              </a:spcAft>
              <a:buClr>
                <a:schemeClr val="accent2"/>
              </a:buClr>
              <a:buSzPts val="1000"/>
              <a:buChar char="■"/>
            </a:pPr>
            <a:r>
              <a:rPr lang="en" sz="1000"/>
              <a:t>Adds an extra layer of security by requiring a one-time password.</a:t>
            </a:r>
            <a:endParaRPr sz="1000"/>
          </a:p>
          <a:p>
            <a:pPr indent="-234950" lvl="0" marL="371475" marR="0" rtl="0" algn="l">
              <a:lnSpc>
                <a:spcPct val="100000"/>
              </a:lnSpc>
              <a:spcBef>
                <a:spcPts val="1000"/>
              </a:spcBef>
              <a:spcAft>
                <a:spcPts val="0"/>
              </a:spcAft>
              <a:buClr>
                <a:schemeClr val="accent2"/>
              </a:buClr>
              <a:buSzPts val="1000"/>
              <a:buChar char="■"/>
            </a:pPr>
            <a:r>
              <a:rPr lang="en" sz="1000"/>
              <a:t>Handled by third-party services like Twilio for reliable and timely delivery.</a:t>
            </a:r>
            <a:endParaRPr sz="1000"/>
          </a:p>
          <a:p>
            <a:pPr indent="-234950" lvl="0" marL="371475" marR="0" rtl="0" algn="l">
              <a:lnSpc>
                <a:spcPct val="100000"/>
              </a:lnSpc>
              <a:spcBef>
                <a:spcPts val="1000"/>
              </a:spcBef>
              <a:spcAft>
                <a:spcPts val="0"/>
              </a:spcAft>
              <a:buClr>
                <a:schemeClr val="accent2"/>
              </a:buClr>
              <a:buSzPts val="1000"/>
              <a:buChar char="■"/>
            </a:pPr>
            <a:r>
              <a:rPr lang="en" sz="1000"/>
              <a:t>Essential for global applications due to extensive infrastructure of providers.</a:t>
            </a:r>
            <a:endParaRPr sz="1000"/>
          </a:p>
          <a:p>
            <a:pPr indent="-234950" lvl="0" marL="371475" marR="0" rtl="0" algn="l">
              <a:lnSpc>
                <a:spcPct val="100000"/>
              </a:lnSpc>
              <a:spcBef>
                <a:spcPts val="1000"/>
              </a:spcBef>
              <a:spcAft>
                <a:spcPts val="1000"/>
              </a:spcAft>
              <a:buClr>
                <a:schemeClr val="accent2"/>
              </a:buClr>
              <a:buSzPts val="1000"/>
              <a:buChar char="■"/>
            </a:pPr>
            <a:r>
              <a:rPr lang="en" sz="1000"/>
              <a:t>Used for two-factor authentication (2FA) during user login and transaction verification.</a:t>
            </a:r>
            <a:endParaRPr sz="1000"/>
          </a:p>
        </p:txBody>
      </p:sp>
      <p:sp>
        <p:nvSpPr>
          <p:cNvPr descr="header_1" id="216" name="Google Shape;216;p42"/>
          <p:cNvSpPr txBox="1"/>
          <p:nvPr>
            <p:ph idx="4294967295" type="subTitle"/>
          </p:nvPr>
        </p:nvSpPr>
        <p:spPr>
          <a:xfrm>
            <a:off x="5480639" y="1496175"/>
            <a:ext cx="3204600" cy="505200"/>
          </a:xfrm>
          <a:prstGeom prst="rect">
            <a:avLst/>
          </a:prstGeom>
          <a:noFill/>
          <a:ln>
            <a:noFill/>
          </a:ln>
        </p:spPr>
        <p:txBody>
          <a:bodyPr anchorCtr="0" anchor="b" bIns="0" lIns="91425" spcFirstLastPara="1" rIns="91425" wrap="square" tIns="91425">
            <a:noAutofit/>
          </a:bodyPr>
          <a:lstStyle/>
          <a:p>
            <a:pPr indent="0" lvl="0" marL="0" marR="0" rtl="0" algn="l">
              <a:lnSpc>
                <a:spcPct val="100000"/>
              </a:lnSpc>
              <a:spcBef>
                <a:spcPts val="0"/>
              </a:spcBef>
              <a:spcAft>
                <a:spcPts val="800"/>
              </a:spcAft>
              <a:buClr>
                <a:schemeClr val="lt1"/>
              </a:buClr>
              <a:buSzPts val="1400"/>
              <a:buFont typeface="VT323"/>
              <a:buNone/>
            </a:pPr>
            <a:r>
              <a:rPr b="1" i="0" lang="en" sz="1400" u="none" cap="none" strike="noStrike">
                <a:solidFill>
                  <a:schemeClr val="lt1"/>
                </a:solidFill>
                <a:latin typeface="Helvetica Neue"/>
                <a:ea typeface="Helvetica Neue"/>
                <a:cs typeface="Helvetica Neue"/>
                <a:sym typeface="Helvetica Neue"/>
              </a:rPr>
              <a:t>OTP (One-Time Password)</a:t>
            </a:r>
            <a:endParaRPr b="1" i="0" sz="1400" u="none" cap="none" strike="noStrike">
              <a:solidFill>
                <a:schemeClr val="lt1"/>
              </a:solidFill>
              <a:latin typeface="Helvetica Neue"/>
              <a:ea typeface="Helvetica Neue"/>
              <a:cs typeface="Helvetica Neue"/>
              <a:sym typeface="Helvetica Neue"/>
            </a:endParaRPr>
          </a:p>
        </p:txBody>
      </p:sp>
      <p:sp>
        <p:nvSpPr>
          <p:cNvPr id="217" name="Google Shape;217;p42"/>
          <p:cNvSpPr/>
          <p:nvPr/>
        </p:nvSpPr>
        <p:spPr>
          <a:xfrm rot="-1288115">
            <a:off x="280711" y="755964"/>
            <a:ext cx="3068927" cy="1022883"/>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T323"/>
              <a:ea typeface="VT323"/>
              <a:cs typeface="VT323"/>
              <a:sym typeface="VT323"/>
            </a:endParaRPr>
          </a:p>
        </p:txBody>
      </p:sp>
      <p:sp>
        <p:nvSpPr>
          <p:cNvPr descr="title" id="218" name="Google Shape;218;p42"/>
          <p:cNvSpPr txBox="1"/>
          <p:nvPr>
            <p:ph type="title"/>
          </p:nvPr>
        </p:nvSpPr>
        <p:spPr>
          <a:xfrm rot="-1351292">
            <a:off x="385569" y="948648"/>
            <a:ext cx="2810220" cy="637524"/>
          </a:xfrm>
          <a:prstGeom prst="rect">
            <a:avLst/>
          </a:prstGeom>
          <a:noFill/>
          <a:ln>
            <a:noFill/>
          </a:ln>
        </p:spPr>
        <p:txBody>
          <a:bodyPr anchorCtr="0" anchor="ctr" bIns="91425" lIns="0" spcFirstLastPara="1" rIns="0" wrap="square" tIns="91425">
            <a:noAutofit/>
          </a:bodyPr>
          <a:lstStyle/>
          <a:p>
            <a:pPr indent="0" lvl="0" marL="0" rtl="0" algn="ctr">
              <a:lnSpc>
                <a:spcPct val="80000"/>
              </a:lnSpc>
              <a:spcBef>
                <a:spcPts val="0"/>
              </a:spcBef>
              <a:spcAft>
                <a:spcPts val="0"/>
              </a:spcAft>
              <a:buSzPts val="1100"/>
              <a:buNone/>
            </a:pPr>
            <a:r>
              <a:rPr lang="en" sz="1300">
                <a:solidFill>
                  <a:schemeClr val="dk2"/>
                </a:solidFill>
                <a:latin typeface="VT323"/>
                <a:ea typeface="VT323"/>
                <a:cs typeface="VT323"/>
                <a:sym typeface="VT323"/>
              </a:rPr>
              <a:t>Authentication: JWT and OTP via Third-Party Services</a:t>
            </a:r>
            <a:endParaRPr sz="1300">
              <a:solidFill>
                <a:schemeClr val="dk2"/>
              </a:solidFill>
              <a:latin typeface="VT323"/>
              <a:ea typeface="VT323"/>
              <a:cs typeface="VT323"/>
              <a:sym typeface="VT323"/>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p43"/>
          <p:cNvPicPr preferRelativeResize="0"/>
          <p:nvPr/>
        </p:nvPicPr>
        <p:blipFill rotWithShape="1">
          <a:blip r:embed="rId3">
            <a:alphaModFix/>
          </a:blip>
          <a:srcRect b="0" l="0" r="0" t="0"/>
          <a:stretch/>
        </p:blipFill>
        <p:spPr>
          <a:xfrm flipH="1">
            <a:off x="0" y="-2487"/>
            <a:ext cx="9144003" cy="5143501"/>
          </a:xfrm>
          <a:prstGeom prst="rect">
            <a:avLst/>
          </a:prstGeom>
          <a:noFill/>
          <a:ln>
            <a:noFill/>
          </a:ln>
        </p:spPr>
      </p:pic>
      <p:sp>
        <p:nvSpPr>
          <p:cNvPr descr="detail_0" id="224" name="Google Shape;224;p43"/>
          <p:cNvSpPr txBox="1"/>
          <p:nvPr>
            <p:ph idx="2" type="body"/>
          </p:nvPr>
        </p:nvSpPr>
        <p:spPr>
          <a:xfrm>
            <a:off x="1647850" y="1683100"/>
            <a:ext cx="2746200" cy="1074000"/>
          </a:xfrm>
          <a:prstGeom prst="rect">
            <a:avLst/>
          </a:prstGeom>
          <a:noFill/>
          <a:ln>
            <a:noFill/>
          </a:ln>
        </p:spPr>
        <p:txBody>
          <a:bodyPr anchorCtr="0" anchor="t" bIns="91425" lIns="0" spcFirstLastPara="1" rIns="91425" wrap="square" tIns="91425">
            <a:noAutofit/>
          </a:bodyPr>
          <a:lstStyle/>
          <a:p>
            <a:pPr indent="0" lvl="0" marL="0" rtl="0" algn="l">
              <a:lnSpc>
                <a:spcPct val="100000"/>
              </a:lnSpc>
              <a:spcBef>
                <a:spcPts val="0"/>
              </a:spcBef>
              <a:spcAft>
                <a:spcPts val="2000"/>
              </a:spcAft>
              <a:buSzPts val="2200"/>
              <a:buNone/>
            </a:pPr>
            <a:r>
              <a:rPr lang="en" sz="1000"/>
              <a:t>ReactJS provides developers with reusable components, reducing development effort while maintaining flawless performance. Changes in one section don't affect others.</a:t>
            </a:r>
            <a:endParaRPr sz="1000"/>
          </a:p>
        </p:txBody>
      </p:sp>
      <p:sp>
        <p:nvSpPr>
          <p:cNvPr descr="header_0" id="225" name="Google Shape;225;p43"/>
          <p:cNvSpPr txBox="1"/>
          <p:nvPr>
            <p:ph idx="1" type="subTitle"/>
          </p:nvPr>
        </p:nvSpPr>
        <p:spPr>
          <a:xfrm>
            <a:off x="1647850" y="1268350"/>
            <a:ext cx="2746200" cy="331500"/>
          </a:xfrm>
          <a:prstGeom prst="rect">
            <a:avLst/>
          </a:prstGeom>
          <a:noFill/>
          <a:ln>
            <a:noFill/>
          </a:ln>
        </p:spPr>
        <p:txBody>
          <a:bodyPr anchorCtr="0" anchor="b" bIns="0" lIns="0" spcFirstLastPara="1" rIns="91425" wrap="square" tIns="0">
            <a:noAutofit/>
          </a:bodyPr>
          <a:lstStyle/>
          <a:p>
            <a:pPr indent="0" lvl="0" marL="0" rtl="0" algn="l">
              <a:lnSpc>
                <a:spcPct val="100000"/>
              </a:lnSpc>
              <a:spcBef>
                <a:spcPts val="0"/>
              </a:spcBef>
              <a:spcAft>
                <a:spcPts val="0"/>
              </a:spcAft>
              <a:buSzPts val="1400"/>
              <a:buNone/>
            </a:pPr>
            <a:r>
              <a:rPr b="1" lang="en" sz="1300">
                <a:solidFill>
                  <a:schemeClr val="dk2"/>
                </a:solidFill>
                <a:latin typeface="Helvetica Neue"/>
                <a:ea typeface="Helvetica Neue"/>
                <a:cs typeface="Helvetica Neue"/>
                <a:sym typeface="Helvetica Neue"/>
              </a:rPr>
              <a:t>Reusability</a:t>
            </a:r>
            <a:endParaRPr b="1" sz="1300">
              <a:solidFill>
                <a:schemeClr val="dk2"/>
              </a:solidFill>
              <a:latin typeface="Helvetica Neue"/>
              <a:ea typeface="Helvetica Neue"/>
              <a:cs typeface="Helvetica Neue"/>
              <a:sym typeface="Helvetica Neue"/>
            </a:endParaRPr>
          </a:p>
        </p:txBody>
      </p:sp>
      <p:sp>
        <p:nvSpPr>
          <p:cNvPr descr="detail_1" id="226" name="Google Shape;226;p43"/>
          <p:cNvSpPr txBox="1"/>
          <p:nvPr>
            <p:ph idx="2" type="body"/>
          </p:nvPr>
        </p:nvSpPr>
        <p:spPr>
          <a:xfrm>
            <a:off x="4633393" y="1683100"/>
            <a:ext cx="2746200" cy="1074000"/>
          </a:xfrm>
          <a:prstGeom prst="rect">
            <a:avLst/>
          </a:prstGeom>
          <a:noFill/>
          <a:ln>
            <a:noFill/>
          </a:ln>
        </p:spPr>
        <p:txBody>
          <a:bodyPr anchorCtr="0" anchor="t" bIns="91425" lIns="0" spcFirstLastPara="1" rIns="91425" wrap="square" tIns="91425">
            <a:noAutofit/>
          </a:bodyPr>
          <a:lstStyle/>
          <a:p>
            <a:pPr indent="0" lvl="0" marL="0" rtl="0" algn="l">
              <a:lnSpc>
                <a:spcPct val="100000"/>
              </a:lnSpc>
              <a:spcBef>
                <a:spcPts val="0"/>
              </a:spcBef>
              <a:spcAft>
                <a:spcPts val="2000"/>
              </a:spcAft>
              <a:buSzPts val="2200"/>
              <a:buNone/>
            </a:pPr>
            <a:r>
              <a:rPr lang="en" sz="1100"/>
              <a:t>React's virtual DOM feature allows modifications to be tested first, contributing to app performance and a better user experience.</a:t>
            </a:r>
            <a:endParaRPr sz="1100"/>
          </a:p>
        </p:txBody>
      </p:sp>
      <p:sp>
        <p:nvSpPr>
          <p:cNvPr descr="header_1" id="227" name="Google Shape;227;p43"/>
          <p:cNvSpPr txBox="1"/>
          <p:nvPr>
            <p:ph idx="1" type="subTitle"/>
          </p:nvPr>
        </p:nvSpPr>
        <p:spPr>
          <a:xfrm>
            <a:off x="4633391" y="1268350"/>
            <a:ext cx="2746200" cy="331500"/>
          </a:xfrm>
          <a:prstGeom prst="rect">
            <a:avLst/>
          </a:prstGeom>
          <a:noFill/>
          <a:ln>
            <a:noFill/>
          </a:ln>
        </p:spPr>
        <p:txBody>
          <a:bodyPr anchorCtr="0" anchor="b" bIns="0" lIns="0" spcFirstLastPara="1" rIns="91425" wrap="square" tIns="0">
            <a:noAutofit/>
          </a:bodyPr>
          <a:lstStyle/>
          <a:p>
            <a:pPr indent="0" lvl="0" marL="0" rtl="0" algn="l">
              <a:lnSpc>
                <a:spcPct val="100000"/>
              </a:lnSpc>
              <a:spcBef>
                <a:spcPts val="0"/>
              </a:spcBef>
              <a:spcAft>
                <a:spcPts val="0"/>
              </a:spcAft>
              <a:buSzPts val="1400"/>
              <a:buNone/>
            </a:pPr>
            <a:r>
              <a:rPr b="1" lang="en" sz="1300">
                <a:solidFill>
                  <a:schemeClr val="dk2"/>
                </a:solidFill>
                <a:latin typeface="Helvetica Neue"/>
                <a:ea typeface="Helvetica Neue"/>
                <a:cs typeface="Helvetica Neue"/>
                <a:sym typeface="Helvetica Neue"/>
              </a:rPr>
              <a:t>Fast Rendering</a:t>
            </a:r>
            <a:endParaRPr b="1" sz="1300">
              <a:solidFill>
                <a:schemeClr val="dk2"/>
              </a:solidFill>
              <a:latin typeface="Helvetica Neue"/>
              <a:ea typeface="Helvetica Neue"/>
              <a:cs typeface="Helvetica Neue"/>
              <a:sym typeface="Helvetica Neue"/>
            </a:endParaRPr>
          </a:p>
        </p:txBody>
      </p:sp>
      <p:sp>
        <p:nvSpPr>
          <p:cNvPr descr="detail_2" id="228" name="Google Shape;228;p43"/>
          <p:cNvSpPr txBox="1"/>
          <p:nvPr>
            <p:ph idx="2" type="body"/>
          </p:nvPr>
        </p:nvSpPr>
        <p:spPr>
          <a:xfrm>
            <a:off x="1647850" y="3171800"/>
            <a:ext cx="2746200" cy="1041900"/>
          </a:xfrm>
          <a:prstGeom prst="rect">
            <a:avLst/>
          </a:prstGeom>
          <a:noFill/>
          <a:ln>
            <a:noFill/>
          </a:ln>
        </p:spPr>
        <p:txBody>
          <a:bodyPr anchorCtr="0" anchor="t" bIns="91425" lIns="0" spcFirstLastPara="1" rIns="91425" wrap="square" tIns="91425">
            <a:noAutofit/>
          </a:bodyPr>
          <a:lstStyle/>
          <a:p>
            <a:pPr indent="0" lvl="0" marL="0" rtl="0" algn="l">
              <a:lnSpc>
                <a:spcPct val="100000"/>
              </a:lnSpc>
              <a:spcBef>
                <a:spcPts val="0"/>
              </a:spcBef>
              <a:spcAft>
                <a:spcPts val="2000"/>
              </a:spcAft>
              <a:buSzPts val="2200"/>
              <a:buNone/>
            </a:pPr>
            <a:r>
              <a:rPr lang="en" sz="1100"/>
              <a:t>React reduces website load time, enhancing SEO. Frameworks like Next.js improve SEO by server-side rendering, reducing the client's processing load.</a:t>
            </a:r>
            <a:endParaRPr sz="1100"/>
          </a:p>
        </p:txBody>
      </p:sp>
      <p:sp>
        <p:nvSpPr>
          <p:cNvPr descr="header_2" id="229" name="Google Shape;229;p43"/>
          <p:cNvSpPr txBox="1"/>
          <p:nvPr>
            <p:ph idx="1" type="subTitle"/>
          </p:nvPr>
        </p:nvSpPr>
        <p:spPr>
          <a:xfrm>
            <a:off x="1647850" y="2757050"/>
            <a:ext cx="2746200" cy="331500"/>
          </a:xfrm>
          <a:prstGeom prst="rect">
            <a:avLst/>
          </a:prstGeom>
          <a:noFill/>
          <a:ln>
            <a:noFill/>
          </a:ln>
        </p:spPr>
        <p:txBody>
          <a:bodyPr anchorCtr="0" anchor="b" bIns="0" lIns="0" spcFirstLastPara="1" rIns="91425" wrap="square" tIns="0">
            <a:noAutofit/>
          </a:bodyPr>
          <a:lstStyle/>
          <a:p>
            <a:pPr indent="0" lvl="0" marL="0" rtl="0" algn="l">
              <a:lnSpc>
                <a:spcPct val="100000"/>
              </a:lnSpc>
              <a:spcBef>
                <a:spcPts val="0"/>
              </a:spcBef>
              <a:spcAft>
                <a:spcPts val="0"/>
              </a:spcAft>
              <a:buSzPts val="1400"/>
              <a:buNone/>
            </a:pPr>
            <a:r>
              <a:rPr b="1" lang="en" sz="1300">
                <a:solidFill>
                  <a:schemeClr val="dk2"/>
                </a:solidFill>
                <a:latin typeface="Helvetica Neue"/>
                <a:ea typeface="Helvetica Neue"/>
                <a:cs typeface="Helvetica Neue"/>
                <a:sym typeface="Helvetica Neue"/>
              </a:rPr>
              <a:t>SEO Friendly</a:t>
            </a:r>
            <a:endParaRPr b="1" sz="1300">
              <a:solidFill>
                <a:schemeClr val="dk2"/>
              </a:solidFill>
              <a:latin typeface="Helvetica Neue"/>
              <a:ea typeface="Helvetica Neue"/>
              <a:cs typeface="Helvetica Neue"/>
              <a:sym typeface="Helvetica Neue"/>
            </a:endParaRPr>
          </a:p>
        </p:txBody>
      </p:sp>
      <p:sp>
        <p:nvSpPr>
          <p:cNvPr descr="detail_3" id="230" name="Google Shape;230;p43"/>
          <p:cNvSpPr txBox="1"/>
          <p:nvPr>
            <p:ph idx="2" type="body"/>
          </p:nvPr>
        </p:nvSpPr>
        <p:spPr>
          <a:xfrm>
            <a:off x="4633393" y="3171800"/>
            <a:ext cx="2746200" cy="1041900"/>
          </a:xfrm>
          <a:prstGeom prst="rect">
            <a:avLst/>
          </a:prstGeom>
          <a:noFill/>
          <a:ln>
            <a:noFill/>
          </a:ln>
        </p:spPr>
        <p:txBody>
          <a:bodyPr anchorCtr="0" anchor="t" bIns="91425" lIns="0" spcFirstLastPara="1" rIns="91425" wrap="square" tIns="91425">
            <a:noAutofit/>
          </a:bodyPr>
          <a:lstStyle/>
          <a:p>
            <a:pPr indent="0" lvl="0" marL="0" rtl="0" algn="l">
              <a:lnSpc>
                <a:spcPct val="100000"/>
              </a:lnSpc>
              <a:spcBef>
                <a:spcPts val="0"/>
              </a:spcBef>
              <a:spcAft>
                <a:spcPts val="2000"/>
              </a:spcAft>
              <a:buSzPts val="2200"/>
              <a:buNone/>
            </a:pPr>
            <a:r>
              <a:rPr lang="en" sz="1100"/>
              <a:t>React has a vast community of developers who contribute to its robustness. Extensive tutorials and active forums ensure developers find solutions quickly.</a:t>
            </a:r>
            <a:endParaRPr sz="1100"/>
          </a:p>
        </p:txBody>
      </p:sp>
      <p:sp>
        <p:nvSpPr>
          <p:cNvPr descr="header_3" id="231" name="Google Shape;231;p43"/>
          <p:cNvSpPr txBox="1"/>
          <p:nvPr>
            <p:ph idx="1" type="subTitle"/>
          </p:nvPr>
        </p:nvSpPr>
        <p:spPr>
          <a:xfrm>
            <a:off x="4633391" y="2757050"/>
            <a:ext cx="2746200" cy="331500"/>
          </a:xfrm>
          <a:prstGeom prst="rect">
            <a:avLst/>
          </a:prstGeom>
          <a:noFill/>
          <a:ln>
            <a:noFill/>
          </a:ln>
        </p:spPr>
        <p:txBody>
          <a:bodyPr anchorCtr="0" anchor="b" bIns="0" lIns="0" spcFirstLastPara="1" rIns="91425" wrap="square" tIns="0">
            <a:noAutofit/>
          </a:bodyPr>
          <a:lstStyle/>
          <a:p>
            <a:pPr indent="0" lvl="0" marL="0" rtl="0" algn="l">
              <a:lnSpc>
                <a:spcPct val="100000"/>
              </a:lnSpc>
              <a:spcBef>
                <a:spcPts val="0"/>
              </a:spcBef>
              <a:spcAft>
                <a:spcPts val="0"/>
              </a:spcAft>
              <a:buSzPts val="1400"/>
              <a:buNone/>
            </a:pPr>
            <a:r>
              <a:rPr b="1" lang="en" sz="1300">
                <a:solidFill>
                  <a:schemeClr val="dk2"/>
                </a:solidFill>
                <a:latin typeface="Helvetica Neue"/>
                <a:ea typeface="Helvetica Neue"/>
                <a:cs typeface="Helvetica Neue"/>
                <a:sym typeface="Helvetica Neue"/>
              </a:rPr>
              <a:t>Strong Community Support</a:t>
            </a:r>
            <a:endParaRPr b="1" sz="1300">
              <a:solidFill>
                <a:schemeClr val="dk2"/>
              </a:solidFill>
              <a:latin typeface="Helvetica Neue"/>
              <a:ea typeface="Helvetica Neue"/>
              <a:cs typeface="Helvetica Neue"/>
              <a:sym typeface="Helvetica Neue"/>
            </a:endParaRPr>
          </a:p>
        </p:txBody>
      </p:sp>
      <p:sp>
        <p:nvSpPr>
          <p:cNvPr descr="title" id="232" name="Google Shape;232;p43"/>
          <p:cNvSpPr txBox="1"/>
          <p:nvPr>
            <p:ph type="title"/>
          </p:nvPr>
        </p:nvSpPr>
        <p:spPr>
          <a:xfrm>
            <a:off x="0" y="673700"/>
            <a:ext cx="9144000" cy="177000"/>
          </a:xfrm>
          <a:prstGeom prst="rect">
            <a:avLst/>
          </a:prstGeom>
          <a:solidFill>
            <a:schemeClr val="dk2"/>
          </a:solid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2800"/>
              <a:buNone/>
            </a:pPr>
            <a:r>
              <a:rPr b="1" lang="en" sz="4000">
                <a:solidFill>
                  <a:schemeClr val="lt1"/>
                </a:solidFill>
                <a:latin typeface="Helvetica Neue"/>
                <a:ea typeface="Helvetica Neue"/>
                <a:cs typeface="Helvetica Neue"/>
                <a:sym typeface="Helvetica Neue"/>
              </a:rPr>
              <a:t>Why Use ReactJS?</a:t>
            </a:r>
            <a:endParaRPr b="1" sz="4000">
              <a:solidFill>
                <a:schemeClr val="lt1"/>
              </a:solidFill>
              <a:latin typeface="Helvetica Neue"/>
              <a:ea typeface="Helvetica Neue"/>
              <a:cs typeface="Helvetica Neue"/>
              <a:sym typeface="Helvetica Neu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6" name="Shape 236"/>
        <p:cNvGrpSpPr/>
        <p:nvPr/>
      </p:nvGrpSpPr>
      <p:grpSpPr>
        <a:xfrm>
          <a:off x="0" y="0"/>
          <a:ext cx="0" cy="0"/>
          <a:chOff x="0" y="0"/>
          <a:chExt cx="0" cy="0"/>
        </a:xfrm>
      </p:grpSpPr>
      <p:sp>
        <p:nvSpPr>
          <p:cNvPr descr="header_0" id="237" name="Google Shape;237;p44"/>
          <p:cNvSpPr txBox="1"/>
          <p:nvPr>
            <p:ph idx="1" type="subTitle"/>
          </p:nvPr>
        </p:nvSpPr>
        <p:spPr>
          <a:xfrm>
            <a:off x="1603775" y="1138775"/>
            <a:ext cx="5317200" cy="3738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 sz="1200">
                <a:solidFill>
                  <a:schemeClr val="dk2"/>
                </a:solidFill>
                <a:latin typeface="Helvetica Neue"/>
                <a:ea typeface="Helvetica Neue"/>
                <a:cs typeface="Helvetica Neue"/>
                <a:sym typeface="Helvetica Neue"/>
              </a:rPr>
              <a:t>High Availability</a:t>
            </a:r>
            <a:endParaRPr b="1" sz="1200">
              <a:solidFill>
                <a:schemeClr val="dk2"/>
              </a:solidFill>
              <a:latin typeface="Helvetica Neue"/>
              <a:ea typeface="Helvetica Neue"/>
              <a:cs typeface="Helvetica Neue"/>
              <a:sym typeface="Helvetica Neue"/>
            </a:endParaRPr>
          </a:p>
        </p:txBody>
      </p:sp>
      <p:sp>
        <p:nvSpPr>
          <p:cNvPr descr="detail_0" id="238" name="Google Shape;238;p44"/>
          <p:cNvSpPr txBox="1"/>
          <p:nvPr>
            <p:ph idx="2" type="body"/>
          </p:nvPr>
        </p:nvSpPr>
        <p:spPr>
          <a:xfrm>
            <a:off x="2455235" y="1512575"/>
            <a:ext cx="5085000" cy="814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2200"/>
              <a:buNone/>
            </a:pPr>
            <a:r>
              <a:rPr lang="en" sz="1100"/>
              <a:t>Google Cloud Platform ensures uptime upwards of 99.99%, backed by a robust Service Level Agreement (SLA). This minimizes downtime and maintains business continuity, crucial for user experience and SEO.</a:t>
            </a:r>
            <a:endParaRPr sz="1100"/>
          </a:p>
        </p:txBody>
      </p:sp>
      <p:sp>
        <p:nvSpPr>
          <p:cNvPr descr="header_1" id="239" name="Google Shape;239;p44"/>
          <p:cNvSpPr txBox="1"/>
          <p:nvPr>
            <p:ph idx="1" type="subTitle"/>
          </p:nvPr>
        </p:nvSpPr>
        <p:spPr>
          <a:xfrm>
            <a:off x="1603775" y="2403464"/>
            <a:ext cx="5317200" cy="3738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 sz="1200">
                <a:solidFill>
                  <a:schemeClr val="dk2"/>
                </a:solidFill>
                <a:latin typeface="Helvetica Neue"/>
                <a:ea typeface="Helvetica Neue"/>
                <a:cs typeface="Helvetica Neue"/>
                <a:sym typeface="Helvetica Neue"/>
              </a:rPr>
              <a:t>Live Migration of VMs</a:t>
            </a:r>
            <a:endParaRPr b="1" sz="1200">
              <a:solidFill>
                <a:schemeClr val="dk2"/>
              </a:solidFill>
              <a:latin typeface="Helvetica Neue"/>
              <a:ea typeface="Helvetica Neue"/>
              <a:cs typeface="Helvetica Neue"/>
              <a:sym typeface="Helvetica Neue"/>
            </a:endParaRPr>
          </a:p>
        </p:txBody>
      </p:sp>
      <p:sp>
        <p:nvSpPr>
          <p:cNvPr descr="detail_1" id="240" name="Google Shape;240;p44"/>
          <p:cNvSpPr txBox="1"/>
          <p:nvPr>
            <p:ph idx="2" type="body"/>
          </p:nvPr>
        </p:nvSpPr>
        <p:spPr>
          <a:xfrm>
            <a:off x="2455235" y="2777263"/>
            <a:ext cx="5085000" cy="814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2200"/>
              <a:buNone/>
            </a:pPr>
            <a:r>
              <a:rPr lang="en" sz="1100"/>
              <a:t>Google Cloud's live migration feature allows virtual machines to be moved between host machines without downtime. This supports maintenance and upgrades without affecting the availability or performance of applications.</a:t>
            </a:r>
            <a:endParaRPr sz="1100"/>
          </a:p>
        </p:txBody>
      </p:sp>
      <p:sp>
        <p:nvSpPr>
          <p:cNvPr descr="header_2" id="241" name="Google Shape;241;p44"/>
          <p:cNvSpPr txBox="1"/>
          <p:nvPr>
            <p:ph idx="1" type="subTitle"/>
          </p:nvPr>
        </p:nvSpPr>
        <p:spPr>
          <a:xfrm>
            <a:off x="1603775" y="3668153"/>
            <a:ext cx="5317200" cy="3738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 sz="1200">
                <a:solidFill>
                  <a:schemeClr val="dk2"/>
                </a:solidFill>
                <a:latin typeface="Helvetica Neue"/>
                <a:ea typeface="Helvetica Neue"/>
                <a:cs typeface="Helvetica Neue"/>
                <a:sym typeface="Helvetica Neue"/>
              </a:rPr>
              <a:t>State-of-the-Art Security</a:t>
            </a:r>
            <a:endParaRPr b="1" sz="1200">
              <a:solidFill>
                <a:schemeClr val="dk2"/>
              </a:solidFill>
              <a:latin typeface="Helvetica Neue"/>
              <a:ea typeface="Helvetica Neue"/>
              <a:cs typeface="Helvetica Neue"/>
              <a:sym typeface="Helvetica Neue"/>
            </a:endParaRPr>
          </a:p>
        </p:txBody>
      </p:sp>
      <p:sp>
        <p:nvSpPr>
          <p:cNvPr descr="detail_2" id="242" name="Google Shape;242;p44"/>
          <p:cNvSpPr txBox="1"/>
          <p:nvPr>
            <p:ph idx="2" type="body"/>
          </p:nvPr>
        </p:nvSpPr>
        <p:spPr>
          <a:xfrm>
            <a:off x="2455235" y="4041950"/>
            <a:ext cx="5085000" cy="814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2200"/>
              <a:buNone/>
            </a:pPr>
            <a:r>
              <a:rPr lang="en" sz="1100"/>
              <a:t>Google Cloud leverages advanced security measures including encryption of data in transit and at rest, continuous vulnerability scanning, and compliance with industry standards like ISO 27001 and GDPR.</a:t>
            </a:r>
            <a:endParaRPr sz="1100"/>
          </a:p>
        </p:txBody>
      </p:sp>
      <p:sp>
        <p:nvSpPr>
          <p:cNvPr descr="title" id="243" name="Google Shape;243;p44"/>
          <p:cNvSpPr txBox="1"/>
          <p:nvPr>
            <p:ph type="title"/>
          </p:nvPr>
        </p:nvSpPr>
        <p:spPr>
          <a:xfrm>
            <a:off x="0" y="214350"/>
            <a:ext cx="9144000" cy="636300"/>
          </a:xfrm>
          <a:prstGeom prst="rect">
            <a:avLst/>
          </a:prstGeom>
          <a:solidFill>
            <a:schemeClr val="accent1"/>
          </a:solid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2800"/>
              <a:buNone/>
            </a:pPr>
            <a:r>
              <a:rPr lang="en" sz="3200">
                <a:solidFill>
                  <a:schemeClr val="lt1"/>
                </a:solidFill>
                <a:latin typeface="VT323"/>
                <a:ea typeface="VT323"/>
                <a:cs typeface="VT323"/>
                <a:sym typeface="VT323"/>
              </a:rPr>
              <a:t>Advantages of Google Cloud Hosting</a:t>
            </a:r>
            <a:endParaRPr sz="3200">
              <a:solidFill>
                <a:schemeClr val="lt1"/>
              </a:solidFill>
              <a:latin typeface="VT323"/>
              <a:ea typeface="VT323"/>
              <a:cs typeface="VT323"/>
              <a:sym typeface="VT323"/>
            </a:endParaRPr>
          </a:p>
        </p:txBody>
      </p:sp>
      <p:grpSp>
        <p:nvGrpSpPr>
          <p:cNvPr id="244" name="Google Shape;244;p44"/>
          <p:cNvGrpSpPr/>
          <p:nvPr/>
        </p:nvGrpSpPr>
        <p:grpSpPr>
          <a:xfrm>
            <a:off x="0" y="220475"/>
            <a:ext cx="9144000" cy="4697575"/>
            <a:chOff x="0" y="220475"/>
            <a:chExt cx="9144000" cy="4697575"/>
          </a:xfrm>
        </p:grpSpPr>
        <p:cxnSp>
          <p:nvCxnSpPr>
            <p:cNvPr id="245" name="Google Shape;245;p44"/>
            <p:cNvCxnSpPr/>
            <p:nvPr/>
          </p:nvCxnSpPr>
          <p:spPr>
            <a:xfrm>
              <a:off x="0" y="220475"/>
              <a:ext cx="9144000" cy="0"/>
            </a:xfrm>
            <a:prstGeom prst="straightConnector1">
              <a:avLst/>
            </a:prstGeom>
            <a:noFill/>
            <a:ln cap="flat" cmpd="sng" w="9525">
              <a:solidFill>
                <a:schemeClr val="lt1"/>
              </a:solidFill>
              <a:prstDash val="solid"/>
              <a:round/>
              <a:headEnd len="sm" w="sm" type="none"/>
              <a:tailEnd len="sm" w="sm" type="none"/>
            </a:ln>
          </p:spPr>
        </p:cxnSp>
        <p:cxnSp>
          <p:nvCxnSpPr>
            <p:cNvPr id="246" name="Google Shape;246;p44"/>
            <p:cNvCxnSpPr/>
            <p:nvPr/>
          </p:nvCxnSpPr>
          <p:spPr>
            <a:xfrm>
              <a:off x="0" y="4918050"/>
              <a:ext cx="9144000" cy="0"/>
            </a:xfrm>
            <a:prstGeom prst="straightConnector1">
              <a:avLst/>
            </a:prstGeom>
            <a:noFill/>
            <a:ln cap="flat" cmpd="sng" w="9525">
              <a:solidFill>
                <a:schemeClr val="lt1"/>
              </a:solidFill>
              <a:prstDash val="solid"/>
              <a:round/>
              <a:headEnd len="sm" w="sm" type="none"/>
              <a:tailEnd len="sm" w="sm" type="none"/>
            </a:ln>
          </p:spPr>
        </p:cxn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tro 8Bit">
  <a:themeElements>
    <a:clrScheme name="Custom">
      <a:dk1>
        <a:srgbClr val="FFFFFF"/>
      </a:dk1>
      <a:lt1>
        <a:srgbClr val="000000"/>
      </a:lt1>
      <a:dk2>
        <a:srgbClr val="0000FF"/>
      </a:dk2>
      <a:lt2>
        <a:srgbClr val="FF00FF"/>
      </a:lt2>
      <a:accent1>
        <a:srgbClr val="FFFF00"/>
      </a:accent1>
      <a:accent2>
        <a:srgbClr val="00FF00"/>
      </a:accent2>
      <a:accent3>
        <a:srgbClr val="FF0000"/>
      </a:accent3>
      <a:accent4>
        <a:srgbClr val="999999"/>
      </a:accent4>
      <a:accent5>
        <a:srgbClr val="CCCCCC"/>
      </a:accent5>
      <a:accent6>
        <a:srgbClr val="F4F5F6"/>
      </a:accent6>
      <a:hlink>
        <a:srgbClr val="453B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